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2" r:id="rId4"/>
  </p:sldMasterIdLst>
  <p:sldIdLst>
    <p:sldId id="257" r:id="rId5"/>
    <p:sldId id="277" r:id="rId6"/>
    <p:sldId id="279" r:id="rId7"/>
    <p:sldId id="261" r:id="rId8"/>
    <p:sldId id="281" r:id="rId9"/>
    <p:sldId id="282" r:id="rId10"/>
    <p:sldId id="283" r:id="rId11"/>
    <p:sldId id="284" r:id="rId12"/>
    <p:sldId id="285" r:id="rId13"/>
    <p:sldId id="286" r:id="rId14"/>
    <p:sldId id="288" r:id="rId15"/>
    <p:sldId id="287" r:id="rId16"/>
    <p:sldId id="289" r:id="rId17"/>
    <p:sldId id="280" r:id="rId18"/>
    <p:sldId id="290"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174"/>
    <a:srgbClr val="F03B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580"/>
  </p:normalViewPr>
  <p:slideViewPr>
    <p:cSldViewPr snapToGrid="0" snapToObjects="1">
      <p:cViewPr varScale="1">
        <p:scale>
          <a:sx n="59" d="100"/>
          <a:sy n="59" d="100"/>
        </p:scale>
        <p:origin x="42" y="1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18/5/colors/Iconchunking_neutralicon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08/layout/VerticalCurvedList" loCatId="list" qsTypeId="urn:microsoft.com/office/officeart/2005/8/quickstyle/simple1" qsCatId="simple" csTypeId="urn:microsoft.com/office/officeart/2018/5/colors/Iconchunking_neutralicon_accent1_2" csCatId="accent1" phldr="1"/>
      <dgm:spPr/>
      <dgm:t>
        <a:bodyPr/>
        <a:lstStyle/>
        <a:p>
          <a:endParaRPr lang="en-US"/>
        </a:p>
      </dgm:t>
    </dgm:pt>
    <dgm:pt modelId="{41CDB9B8-E81E-41E7-AE89-8F6EDFC88D92}">
      <dgm:prSet/>
      <dgm:spPr/>
      <dgm:t>
        <a:bodyPr anchor="ctr"/>
        <a:lstStyle/>
        <a:p>
          <a:pPr>
            <a:defRPr cap="all"/>
          </a:pPr>
          <a:r>
            <a:rPr lang="en-US" dirty="0" smtClean="0">
              <a:solidFill>
                <a:schemeClr val="accent1"/>
              </a:solidFill>
            </a:rPr>
            <a:t>What is devops</a:t>
          </a:r>
          <a:endParaRPr lang="en-US" dirty="0">
            <a:solidFill>
              <a:schemeClr val="accent1"/>
            </a:solidFill>
          </a:endParaRPr>
        </a:p>
      </dgm:t>
    </dgm:pt>
    <dgm:pt modelId="{5D2FF527-BA77-40BE-9414-16FAE46386BB}" type="parTrans" cxnId="{21EB7847-13AE-4881-9090-909F31360F4E}">
      <dgm:prSet/>
      <dgm:spPr/>
      <dgm:t>
        <a:bodyPr/>
        <a:lstStyle/>
        <a:p>
          <a:endParaRPr lang="en-US" sz="1400"/>
        </a:p>
      </dgm:t>
    </dgm:pt>
    <dgm:pt modelId="{BA791450-8D1E-4A6F-B71D-2984D9E245C4}" type="sibTrans" cxnId="{21EB7847-13AE-4881-9090-909F31360F4E}">
      <dgm:prSet/>
      <dgm:spPr/>
      <dgm:t>
        <a:bodyPr/>
        <a:lstStyle/>
        <a:p>
          <a:endParaRPr lang="en-US"/>
        </a:p>
      </dgm:t>
    </dgm:pt>
    <dgm:pt modelId="{4D7D34C7-9466-4514-BF51-7396C17436B5}">
      <dgm:prSet/>
      <dgm:spPr/>
      <dgm:t>
        <a:bodyPr anchor="ctr"/>
        <a:lstStyle/>
        <a:p>
          <a:pPr>
            <a:defRPr cap="all"/>
          </a:pPr>
          <a:r>
            <a:rPr lang="en-US" dirty="0" smtClean="0">
              <a:solidFill>
                <a:schemeClr val="accent1"/>
              </a:solidFill>
            </a:rPr>
            <a:t>Introduction to CI/CD</a:t>
          </a:r>
          <a:endParaRPr lang="en-US" dirty="0">
            <a:solidFill>
              <a:schemeClr val="accent1"/>
            </a:solidFill>
          </a:endParaRPr>
        </a:p>
      </dgm:t>
    </dgm:pt>
    <dgm:pt modelId="{37DD6CE0-C2AA-4EB6-9E7D-14AED2127C40}" type="parTrans" cxnId="{7EEBEB1B-497E-4365-84F9-FBB75D7759E5}">
      <dgm:prSet/>
      <dgm:spPr/>
      <dgm:t>
        <a:bodyPr/>
        <a:lstStyle/>
        <a:p>
          <a:endParaRPr lang="en-US" sz="1400"/>
        </a:p>
      </dgm:t>
    </dgm:pt>
    <dgm:pt modelId="{483498F9-A0C2-4668-85AB-D8E6E254F73B}" type="sibTrans" cxnId="{7EEBEB1B-497E-4365-84F9-FBB75D7759E5}">
      <dgm:prSet/>
      <dgm:spPr/>
      <dgm:t>
        <a:bodyPr/>
        <a:lstStyle/>
        <a:p>
          <a:endParaRPr lang="en-US"/>
        </a:p>
      </dgm:t>
    </dgm:pt>
    <dgm:pt modelId="{8E185869-F0D4-43E2-B08A-2F3E83EE98F3}">
      <dgm:prSet/>
      <dgm:spPr/>
      <dgm:t>
        <a:bodyPr anchor="ctr"/>
        <a:lstStyle/>
        <a:p>
          <a:pPr>
            <a:defRPr cap="all"/>
          </a:pPr>
          <a:r>
            <a:rPr lang="en-US" dirty="0" smtClean="0">
              <a:solidFill>
                <a:schemeClr val="accent1"/>
              </a:solidFill>
            </a:rPr>
            <a:t>CI/CD Best practices</a:t>
          </a:r>
          <a:endParaRPr lang="en-US" dirty="0">
            <a:solidFill>
              <a:schemeClr val="accent1"/>
            </a:solidFill>
          </a:endParaRPr>
        </a:p>
      </dgm:t>
    </dgm:pt>
    <dgm:pt modelId="{7EE27099-92EA-4EDF-B176-0E355876D272}" type="parTrans" cxnId="{7F970F62-30E3-4F5B-A242-825013BF84A8}">
      <dgm:prSet/>
      <dgm:spPr/>
      <dgm:t>
        <a:bodyPr/>
        <a:lstStyle/>
        <a:p>
          <a:endParaRPr lang="en-US" sz="1400"/>
        </a:p>
      </dgm:t>
    </dgm:pt>
    <dgm:pt modelId="{77D0876E-2BA2-4E28-ADB5-9885FCB7156A}" type="sibTrans" cxnId="{7F970F62-30E3-4F5B-A242-825013BF84A8}">
      <dgm:prSet/>
      <dgm:spPr/>
      <dgm:t>
        <a:bodyPr/>
        <a:lstStyle/>
        <a:p>
          <a:endParaRPr lang="en-US"/>
        </a:p>
      </dgm:t>
    </dgm:pt>
    <dgm:pt modelId="{7F00CF86-1203-4E04-871F-40CEBFA25F17}">
      <dgm:prSet/>
      <dgm:spPr/>
      <dgm:t>
        <a:bodyPr/>
        <a:lstStyle/>
        <a:p>
          <a:r>
            <a:rPr lang="en-US" dirty="0" smtClean="0">
              <a:solidFill>
                <a:schemeClr val="accent1"/>
              </a:solidFill>
            </a:rPr>
            <a:t>FULLSTACK vs. DEVOPS</a:t>
          </a:r>
          <a:endParaRPr lang="en-US" dirty="0"/>
        </a:p>
      </dgm:t>
    </dgm:pt>
    <dgm:pt modelId="{4D397A8D-EF41-4D49-9306-330E121CB53D}" type="parTrans" cxnId="{07EC46B6-BE45-4FFF-A3F7-7DAB5693011B}">
      <dgm:prSet/>
      <dgm:spPr/>
      <dgm:t>
        <a:bodyPr/>
        <a:lstStyle/>
        <a:p>
          <a:endParaRPr lang="en-US"/>
        </a:p>
      </dgm:t>
    </dgm:pt>
    <dgm:pt modelId="{452FB1B5-BB60-4BE9-B994-3FC1C1A14E67}" type="sibTrans" cxnId="{07EC46B6-BE45-4FFF-A3F7-7DAB5693011B}">
      <dgm:prSet/>
      <dgm:spPr/>
      <dgm:t>
        <a:bodyPr/>
        <a:lstStyle/>
        <a:p>
          <a:endParaRPr lang="en-US"/>
        </a:p>
      </dgm:t>
    </dgm:pt>
    <dgm:pt modelId="{1E485EAF-0D97-479A-BA4C-037539712B5C}">
      <dgm:prSet/>
      <dgm:spPr/>
      <dgm:t>
        <a:bodyPr/>
        <a:lstStyle/>
        <a:p>
          <a:r>
            <a:rPr lang="en-US" dirty="0" smtClean="0">
              <a:solidFill>
                <a:schemeClr val="accent1"/>
              </a:solidFill>
            </a:rPr>
            <a:t>DEVOPS TOOLS </a:t>
          </a:r>
          <a:endParaRPr lang="en-US" dirty="0"/>
        </a:p>
      </dgm:t>
    </dgm:pt>
    <dgm:pt modelId="{061C7E0D-6199-46E4-ABCE-3610B9E778C4}" type="parTrans" cxnId="{45263F2B-128B-4430-86DB-F4ACD32EAEDD}">
      <dgm:prSet/>
      <dgm:spPr/>
      <dgm:t>
        <a:bodyPr/>
        <a:lstStyle/>
        <a:p>
          <a:endParaRPr lang="en-US"/>
        </a:p>
      </dgm:t>
    </dgm:pt>
    <dgm:pt modelId="{9DCA4D2E-7458-418C-99C4-A87296BC3C87}" type="sibTrans" cxnId="{45263F2B-128B-4430-86DB-F4ACD32EAEDD}">
      <dgm:prSet/>
      <dgm:spPr/>
      <dgm:t>
        <a:bodyPr/>
        <a:lstStyle/>
        <a:p>
          <a:endParaRPr lang="en-US"/>
        </a:p>
      </dgm:t>
    </dgm:pt>
    <dgm:pt modelId="{E71CC04C-DBFB-4D17-A8AE-AD6EB68CE5FC}">
      <dgm:prSet/>
      <dgm:spPr/>
      <dgm:t>
        <a:bodyPr/>
        <a:lstStyle/>
        <a:p>
          <a:r>
            <a:rPr lang="en-US" dirty="0" smtClean="0">
              <a:solidFill>
                <a:schemeClr val="accent1"/>
              </a:solidFill>
            </a:rPr>
            <a:t>BENEFITS OF DEVOPS </a:t>
          </a:r>
          <a:endParaRPr lang="en-US" dirty="0"/>
        </a:p>
      </dgm:t>
    </dgm:pt>
    <dgm:pt modelId="{4D7A9DFB-C33F-40A2-B5BA-92013728B2FC}" type="parTrans" cxnId="{F4F7B2B9-8354-4208-B480-C43B6EB22371}">
      <dgm:prSet/>
      <dgm:spPr/>
      <dgm:t>
        <a:bodyPr/>
        <a:lstStyle/>
        <a:p>
          <a:endParaRPr lang="en-US"/>
        </a:p>
      </dgm:t>
    </dgm:pt>
    <dgm:pt modelId="{6A6260B3-C4BC-4046-963C-BCBD1DC439C1}" type="sibTrans" cxnId="{F4F7B2B9-8354-4208-B480-C43B6EB22371}">
      <dgm:prSet/>
      <dgm:spPr/>
      <dgm:t>
        <a:bodyPr/>
        <a:lstStyle/>
        <a:p>
          <a:endParaRPr lang="en-US"/>
        </a:p>
      </dgm:t>
    </dgm:pt>
    <dgm:pt modelId="{795B341E-3B1E-4C21-9582-06B1874E78FD}">
      <dgm:prSet/>
      <dgm:spPr/>
      <dgm:t>
        <a:bodyPr/>
        <a:lstStyle/>
        <a:p>
          <a:r>
            <a:rPr lang="en-US" dirty="0" smtClean="0">
              <a:solidFill>
                <a:schemeClr val="accent1"/>
              </a:solidFill>
            </a:rPr>
            <a:t>TOOLS AVAILABLE FOR CI/CD</a:t>
          </a:r>
          <a:endParaRPr lang="en-US" dirty="0"/>
        </a:p>
      </dgm:t>
    </dgm:pt>
    <dgm:pt modelId="{3DAF6F68-5553-4F52-B93C-3BA885EDBA75}" type="sibTrans" cxnId="{00D4B6B7-8E72-41D4-9EF4-E74B80D12B5E}">
      <dgm:prSet/>
      <dgm:spPr/>
      <dgm:t>
        <a:bodyPr/>
        <a:lstStyle/>
        <a:p>
          <a:endParaRPr lang="en-US"/>
        </a:p>
      </dgm:t>
    </dgm:pt>
    <dgm:pt modelId="{4D989054-C048-49F6-B0A1-8157B3812BBA}" type="parTrans" cxnId="{00D4B6B7-8E72-41D4-9EF4-E74B80D12B5E}">
      <dgm:prSet/>
      <dgm:spPr/>
      <dgm:t>
        <a:bodyPr/>
        <a:lstStyle/>
        <a:p>
          <a:endParaRPr lang="en-US"/>
        </a:p>
      </dgm:t>
    </dgm:pt>
    <dgm:pt modelId="{8CDD844E-7B01-485D-AEC6-A8245DBE404C}">
      <dgm:prSet/>
      <dgm:spPr/>
    </dgm:pt>
    <dgm:pt modelId="{3A80CE53-FD5B-4227-947A-6B6CAC9EB9A8}" type="sibTrans" cxnId="{A5C354EB-C199-4D72-B30B-6A601E2AA132}">
      <dgm:prSet/>
      <dgm:spPr/>
      <dgm:t>
        <a:bodyPr/>
        <a:lstStyle/>
        <a:p>
          <a:endParaRPr lang="en-US"/>
        </a:p>
      </dgm:t>
    </dgm:pt>
    <dgm:pt modelId="{6882971C-79FA-46B6-A7F3-9CF8CB246570}" type="parTrans" cxnId="{A5C354EB-C199-4D72-B30B-6A601E2AA132}">
      <dgm:prSet/>
      <dgm:spPr/>
      <dgm:t>
        <a:bodyPr/>
        <a:lstStyle/>
        <a:p>
          <a:endParaRPr lang="en-US"/>
        </a:p>
      </dgm:t>
    </dgm:pt>
    <dgm:pt modelId="{B5DC7AEB-B685-4793-9CF3-02E8EA6C25B3}">
      <dgm:prSet/>
      <dgm:spPr/>
    </dgm:pt>
    <dgm:pt modelId="{15E59C98-46FD-496D-ACC3-63502EC964F7}" type="parTrans" cxnId="{AFEBACA9-C694-4111-84BA-C7FE5DCEA2AE}">
      <dgm:prSet/>
      <dgm:spPr/>
      <dgm:t>
        <a:bodyPr/>
        <a:lstStyle/>
        <a:p>
          <a:endParaRPr lang="en-US"/>
        </a:p>
      </dgm:t>
    </dgm:pt>
    <dgm:pt modelId="{5C3CE32B-BFFD-4CDD-A232-D5D1E1B1FFF0}" type="sibTrans" cxnId="{AFEBACA9-C694-4111-84BA-C7FE5DCEA2AE}">
      <dgm:prSet/>
      <dgm:spPr/>
      <dgm:t>
        <a:bodyPr/>
        <a:lstStyle/>
        <a:p>
          <a:endParaRPr lang="en-US"/>
        </a:p>
      </dgm:t>
    </dgm:pt>
    <dgm:pt modelId="{89BA9BE6-04C9-4076-AAFD-061E21D949A3}">
      <dgm:prSet/>
      <dgm:spPr/>
      <dgm:t>
        <a:bodyPr/>
        <a:lstStyle/>
        <a:p>
          <a:endParaRPr lang="en-US" dirty="0"/>
        </a:p>
      </dgm:t>
    </dgm:pt>
    <dgm:pt modelId="{CCCC979C-A64F-434E-8A52-005026B1C308}" type="parTrans" cxnId="{17EE01B5-8E0C-437E-BB92-04AA50001BAE}">
      <dgm:prSet/>
      <dgm:spPr/>
      <dgm:t>
        <a:bodyPr/>
        <a:lstStyle/>
        <a:p>
          <a:endParaRPr lang="en-US"/>
        </a:p>
      </dgm:t>
    </dgm:pt>
    <dgm:pt modelId="{79B32170-6A56-4B07-8174-5C3DF0A25C9F}" type="sibTrans" cxnId="{17EE01B5-8E0C-437E-BB92-04AA50001BAE}">
      <dgm:prSet/>
      <dgm:spPr/>
      <dgm:t>
        <a:bodyPr/>
        <a:lstStyle/>
        <a:p>
          <a:endParaRPr lang="en-US"/>
        </a:p>
      </dgm:t>
    </dgm:pt>
    <dgm:pt modelId="{804947E5-9ACC-416F-B12C-5E8D1E342FFC}" type="pres">
      <dgm:prSet presAssocID="{7B62DEA7-9DCD-4B2E-9DC5-BE121C266AFD}" presName="Name0" presStyleCnt="0">
        <dgm:presLayoutVars>
          <dgm:chMax val="7"/>
          <dgm:chPref val="7"/>
          <dgm:dir/>
        </dgm:presLayoutVars>
      </dgm:prSet>
      <dgm:spPr/>
      <dgm:t>
        <a:bodyPr/>
        <a:lstStyle/>
        <a:p>
          <a:endParaRPr lang="en-US"/>
        </a:p>
      </dgm:t>
    </dgm:pt>
    <dgm:pt modelId="{587B5E1D-0E75-4F44-854F-4E2FC93D13B0}" type="pres">
      <dgm:prSet presAssocID="{7B62DEA7-9DCD-4B2E-9DC5-BE121C266AFD}" presName="Name1" presStyleCnt="0"/>
      <dgm:spPr/>
    </dgm:pt>
    <dgm:pt modelId="{D7EB821A-9A40-4975-B97C-FB06FBDEF0F0}" type="pres">
      <dgm:prSet presAssocID="{7B62DEA7-9DCD-4B2E-9DC5-BE121C266AFD}" presName="cycle" presStyleCnt="0"/>
      <dgm:spPr/>
    </dgm:pt>
    <dgm:pt modelId="{06FA2FF6-4E84-405E-A36A-F25BE5045074}" type="pres">
      <dgm:prSet presAssocID="{7B62DEA7-9DCD-4B2E-9DC5-BE121C266AFD}" presName="srcNode" presStyleLbl="node1" presStyleIdx="0" presStyleCnt="7"/>
      <dgm:spPr/>
    </dgm:pt>
    <dgm:pt modelId="{88C3B4D0-57A0-407B-87F2-AD9BD85D4DE7}" type="pres">
      <dgm:prSet presAssocID="{7B62DEA7-9DCD-4B2E-9DC5-BE121C266AFD}" presName="conn" presStyleLbl="parChTrans1D2" presStyleIdx="0" presStyleCnt="1"/>
      <dgm:spPr/>
      <dgm:t>
        <a:bodyPr/>
        <a:lstStyle/>
        <a:p>
          <a:endParaRPr lang="en-US"/>
        </a:p>
      </dgm:t>
    </dgm:pt>
    <dgm:pt modelId="{0C2817A7-AEAB-4CA5-83F7-47B02788855A}" type="pres">
      <dgm:prSet presAssocID="{7B62DEA7-9DCD-4B2E-9DC5-BE121C266AFD}" presName="extraNode" presStyleLbl="node1" presStyleIdx="0" presStyleCnt="7"/>
      <dgm:spPr/>
    </dgm:pt>
    <dgm:pt modelId="{2585EA8F-E3AC-4656-B2D3-4676B23D9E59}" type="pres">
      <dgm:prSet presAssocID="{7B62DEA7-9DCD-4B2E-9DC5-BE121C266AFD}" presName="dstNode" presStyleLbl="node1" presStyleIdx="0" presStyleCnt="7"/>
      <dgm:spPr/>
    </dgm:pt>
    <dgm:pt modelId="{F887C803-1A6D-4297-B616-77D883BCD07E}" type="pres">
      <dgm:prSet presAssocID="{41CDB9B8-E81E-41E7-AE89-8F6EDFC88D92}" presName="text_1" presStyleLbl="node1" presStyleIdx="0" presStyleCnt="7">
        <dgm:presLayoutVars>
          <dgm:bulletEnabled val="1"/>
        </dgm:presLayoutVars>
      </dgm:prSet>
      <dgm:spPr/>
      <dgm:t>
        <a:bodyPr/>
        <a:lstStyle/>
        <a:p>
          <a:endParaRPr lang="en-US"/>
        </a:p>
      </dgm:t>
    </dgm:pt>
    <dgm:pt modelId="{1E85D2C4-431B-4DD8-82F1-F3A35093AF7B}" type="pres">
      <dgm:prSet presAssocID="{41CDB9B8-E81E-41E7-AE89-8F6EDFC88D92}" presName="accent_1" presStyleCnt="0"/>
      <dgm:spPr/>
    </dgm:pt>
    <dgm:pt modelId="{055C0670-49B2-4EC8-A0F4-59006CD04165}" type="pres">
      <dgm:prSet presAssocID="{41CDB9B8-E81E-41E7-AE89-8F6EDFC88D92}" presName="accentRepeatNode" presStyleLbl="solidFgAcc1" presStyleIdx="0" presStyleCnt="7"/>
      <dgm:spPr/>
    </dgm:pt>
    <dgm:pt modelId="{5345A161-CC74-4ED5-966A-87527FEFC783}" type="pres">
      <dgm:prSet presAssocID="{E71CC04C-DBFB-4D17-A8AE-AD6EB68CE5FC}" presName="text_2" presStyleLbl="node1" presStyleIdx="1" presStyleCnt="7">
        <dgm:presLayoutVars>
          <dgm:bulletEnabled val="1"/>
        </dgm:presLayoutVars>
      </dgm:prSet>
      <dgm:spPr/>
      <dgm:t>
        <a:bodyPr/>
        <a:lstStyle/>
        <a:p>
          <a:endParaRPr lang="en-US"/>
        </a:p>
      </dgm:t>
    </dgm:pt>
    <dgm:pt modelId="{23999891-5058-45C9-B7E3-0D58742FD6BD}" type="pres">
      <dgm:prSet presAssocID="{E71CC04C-DBFB-4D17-A8AE-AD6EB68CE5FC}" presName="accent_2" presStyleCnt="0"/>
      <dgm:spPr/>
    </dgm:pt>
    <dgm:pt modelId="{F4C335FE-0908-461A-BD24-65FF68018001}" type="pres">
      <dgm:prSet presAssocID="{E71CC04C-DBFB-4D17-A8AE-AD6EB68CE5FC}" presName="accentRepeatNode" presStyleLbl="solidFgAcc1" presStyleIdx="1" presStyleCnt="7"/>
      <dgm:spPr/>
    </dgm:pt>
    <dgm:pt modelId="{FA3B3B90-9A18-4B95-A337-DEAE4CC68356}" type="pres">
      <dgm:prSet presAssocID="{7F00CF86-1203-4E04-871F-40CEBFA25F17}" presName="text_3" presStyleLbl="node1" presStyleIdx="2" presStyleCnt="7">
        <dgm:presLayoutVars>
          <dgm:bulletEnabled val="1"/>
        </dgm:presLayoutVars>
      </dgm:prSet>
      <dgm:spPr/>
    </dgm:pt>
    <dgm:pt modelId="{0C2B1C68-2E28-4648-9C5A-C636164EA6B1}" type="pres">
      <dgm:prSet presAssocID="{7F00CF86-1203-4E04-871F-40CEBFA25F17}" presName="accent_3" presStyleCnt="0"/>
      <dgm:spPr/>
    </dgm:pt>
    <dgm:pt modelId="{B63855C9-B0B1-4A11-9DED-E07B43394574}" type="pres">
      <dgm:prSet presAssocID="{7F00CF86-1203-4E04-871F-40CEBFA25F17}" presName="accentRepeatNode" presStyleLbl="solidFgAcc1" presStyleIdx="2" presStyleCnt="7"/>
      <dgm:spPr/>
    </dgm:pt>
    <dgm:pt modelId="{56AB3BD3-1A0B-4FA6-B66C-4FB5130CF7D7}" type="pres">
      <dgm:prSet presAssocID="{1E485EAF-0D97-479A-BA4C-037539712B5C}" presName="text_4" presStyleLbl="node1" presStyleIdx="3" presStyleCnt="7">
        <dgm:presLayoutVars>
          <dgm:bulletEnabled val="1"/>
        </dgm:presLayoutVars>
      </dgm:prSet>
      <dgm:spPr/>
      <dgm:t>
        <a:bodyPr/>
        <a:lstStyle/>
        <a:p>
          <a:endParaRPr lang="en-US"/>
        </a:p>
      </dgm:t>
    </dgm:pt>
    <dgm:pt modelId="{D1FE3A51-12F4-4DD9-AD36-86AD1584F3D3}" type="pres">
      <dgm:prSet presAssocID="{1E485EAF-0D97-479A-BA4C-037539712B5C}" presName="accent_4" presStyleCnt="0"/>
      <dgm:spPr/>
    </dgm:pt>
    <dgm:pt modelId="{30239891-A0F4-4D53-B98F-426D24BB6685}" type="pres">
      <dgm:prSet presAssocID="{1E485EAF-0D97-479A-BA4C-037539712B5C}" presName="accentRepeatNode" presStyleLbl="solidFgAcc1" presStyleIdx="3" presStyleCnt="7"/>
      <dgm:spPr/>
    </dgm:pt>
    <dgm:pt modelId="{DA0032AD-A363-4765-93D3-67581D6CD424}" type="pres">
      <dgm:prSet presAssocID="{4D7D34C7-9466-4514-BF51-7396C17436B5}" presName="text_5" presStyleLbl="node1" presStyleIdx="4" presStyleCnt="7">
        <dgm:presLayoutVars>
          <dgm:bulletEnabled val="1"/>
        </dgm:presLayoutVars>
      </dgm:prSet>
      <dgm:spPr/>
      <dgm:t>
        <a:bodyPr/>
        <a:lstStyle/>
        <a:p>
          <a:endParaRPr lang="en-US"/>
        </a:p>
      </dgm:t>
    </dgm:pt>
    <dgm:pt modelId="{030F346C-824A-4C26-8FA0-3E458E0CC739}" type="pres">
      <dgm:prSet presAssocID="{4D7D34C7-9466-4514-BF51-7396C17436B5}" presName="accent_5" presStyleCnt="0"/>
      <dgm:spPr/>
    </dgm:pt>
    <dgm:pt modelId="{ED8AE726-C8D1-42AB-AA94-1DA2AADBD5EA}" type="pres">
      <dgm:prSet presAssocID="{4D7D34C7-9466-4514-BF51-7396C17436B5}" presName="accentRepeatNode" presStyleLbl="solidFgAcc1" presStyleIdx="4" presStyleCnt="7"/>
      <dgm:spPr/>
    </dgm:pt>
    <dgm:pt modelId="{4047177D-6613-457C-9389-FD63A26EBBF1}" type="pres">
      <dgm:prSet presAssocID="{8E185869-F0D4-43E2-B08A-2F3E83EE98F3}" presName="text_6" presStyleLbl="node1" presStyleIdx="5" presStyleCnt="7">
        <dgm:presLayoutVars>
          <dgm:bulletEnabled val="1"/>
        </dgm:presLayoutVars>
      </dgm:prSet>
      <dgm:spPr/>
      <dgm:t>
        <a:bodyPr/>
        <a:lstStyle/>
        <a:p>
          <a:endParaRPr lang="en-US"/>
        </a:p>
      </dgm:t>
    </dgm:pt>
    <dgm:pt modelId="{440C60C2-042D-4912-9813-B2E80ABD6706}" type="pres">
      <dgm:prSet presAssocID="{8E185869-F0D4-43E2-B08A-2F3E83EE98F3}" presName="accent_6" presStyleCnt="0"/>
      <dgm:spPr/>
    </dgm:pt>
    <dgm:pt modelId="{186C8635-645D-4DEC-8A56-213F2E8273F6}" type="pres">
      <dgm:prSet presAssocID="{8E185869-F0D4-43E2-B08A-2F3E83EE98F3}" presName="accentRepeatNode" presStyleLbl="solidFgAcc1" presStyleIdx="5" presStyleCnt="7"/>
      <dgm:spPr/>
    </dgm:pt>
    <dgm:pt modelId="{5A17A75A-54CC-4304-BCF2-5052FE04D659}" type="pres">
      <dgm:prSet presAssocID="{795B341E-3B1E-4C21-9582-06B1874E78FD}" presName="text_7" presStyleLbl="node1" presStyleIdx="6" presStyleCnt="7">
        <dgm:presLayoutVars>
          <dgm:bulletEnabled val="1"/>
        </dgm:presLayoutVars>
      </dgm:prSet>
      <dgm:spPr/>
      <dgm:t>
        <a:bodyPr/>
        <a:lstStyle/>
        <a:p>
          <a:endParaRPr lang="en-US"/>
        </a:p>
      </dgm:t>
    </dgm:pt>
    <dgm:pt modelId="{EF38643A-CB48-4056-9691-F7C7C5ED8416}" type="pres">
      <dgm:prSet presAssocID="{795B341E-3B1E-4C21-9582-06B1874E78FD}" presName="accent_7" presStyleCnt="0"/>
      <dgm:spPr/>
    </dgm:pt>
    <dgm:pt modelId="{A8F4DFE2-F5E1-45B4-9027-6C3F57C8F1C2}" type="pres">
      <dgm:prSet presAssocID="{795B341E-3B1E-4C21-9582-06B1874E78FD}" presName="accentRepeatNode" presStyleLbl="solidFgAcc1" presStyleIdx="6" presStyleCnt="7"/>
      <dgm:spPr/>
    </dgm:pt>
  </dgm:ptLst>
  <dgm:cxnLst>
    <dgm:cxn modelId="{17EE01B5-8E0C-437E-BB92-04AA50001BAE}" srcId="{7B62DEA7-9DCD-4B2E-9DC5-BE121C266AFD}" destId="{89BA9BE6-04C9-4076-AAFD-061E21D949A3}" srcOrd="7" destOrd="0" parTransId="{CCCC979C-A64F-434E-8A52-005026B1C308}" sibTransId="{79B32170-6A56-4B07-8174-5C3DF0A25C9F}"/>
    <dgm:cxn modelId="{58814969-E86E-46B0-B22C-3F89672A79DB}" type="presOf" srcId="{795B341E-3B1E-4C21-9582-06B1874E78FD}" destId="{5A17A75A-54CC-4304-BCF2-5052FE04D659}" srcOrd="0" destOrd="0" presId="urn:microsoft.com/office/officeart/2008/layout/VerticalCurvedList"/>
    <dgm:cxn modelId="{61598B42-5F61-49AA-9CC1-B6A61FFEB2A8}" type="presOf" srcId="{41CDB9B8-E81E-41E7-AE89-8F6EDFC88D92}" destId="{F887C803-1A6D-4297-B616-77D883BCD07E}" srcOrd="0" destOrd="0" presId="urn:microsoft.com/office/officeart/2008/layout/VerticalCurvedList"/>
    <dgm:cxn modelId="{7F66F07B-80A3-4A29-ABC5-DA958DAAC989}" type="presOf" srcId="{E71CC04C-DBFB-4D17-A8AE-AD6EB68CE5FC}" destId="{5345A161-CC74-4ED5-966A-87527FEFC783}" srcOrd="0" destOrd="0" presId="urn:microsoft.com/office/officeart/2008/layout/VerticalCurvedList"/>
    <dgm:cxn modelId="{F4F7B2B9-8354-4208-B480-C43B6EB22371}" srcId="{7B62DEA7-9DCD-4B2E-9DC5-BE121C266AFD}" destId="{E71CC04C-DBFB-4D17-A8AE-AD6EB68CE5FC}" srcOrd="1" destOrd="0" parTransId="{4D7A9DFB-C33F-40A2-B5BA-92013728B2FC}" sibTransId="{6A6260B3-C4BC-4046-963C-BCBD1DC439C1}"/>
    <dgm:cxn modelId="{7CF14734-92F4-4254-B7AE-56381B1967C0}" type="presOf" srcId="{7B62DEA7-9DCD-4B2E-9DC5-BE121C266AFD}" destId="{804947E5-9ACC-416F-B12C-5E8D1E342FFC}" srcOrd="0" destOrd="0" presId="urn:microsoft.com/office/officeart/2008/layout/VerticalCurvedList"/>
    <dgm:cxn modelId="{A5C354EB-C199-4D72-B30B-6A601E2AA132}" srcId="{7B62DEA7-9DCD-4B2E-9DC5-BE121C266AFD}" destId="{8CDD844E-7B01-485D-AEC6-A8245DBE404C}" srcOrd="9" destOrd="0" parTransId="{6882971C-79FA-46B6-A7F3-9CF8CB246570}" sibTransId="{3A80CE53-FD5B-4227-947A-6B6CAC9EB9A8}"/>
    <dgm:cxn modelId="{CF41F167-F784-41AE-B892-87ADB937590D}" type="presOf" srcId="{1E485EAF-0D97-479A-BA4C-037539712B5C}" destId="{56AB3BD3-1A0B-4FA6-B66C-4FB5130CF7D7}" srcOrd="0" destOrd="0" presId="urn:microsoft.com/office/officeart/2008/layout/VerticalCurvedList"/>
    <dgm:cxn modelId="{99FEEEAE-D368-4D58-99B6-E860D4383F03}" type="presOf" srcId="{8E185869-F0D4-43E2-B08A-2F3E83EE98F3}" destId="{4047177D-6613-457C-9389-FD63A26EBBF1}" srcOrd="0" destOrd="0" presId="urn:microsoft.com/office/officeart/2008/layout/VerticalCurvedList"/>
    <dgm:cxn modelId="{3D325F3F-E411-440C-A2C2-473DBA61FA62}" type="presOf" srcId="{7F00CF86-1203-4E04-871F-40CEBFA25F17}" destId="{FA3B3B90-9A18-4B95-A337-DEAE4CC68356}" srcOrd="0" destOrd="0" presId="urn:microsoft.com/office/officeart/2008/layout/VerticalCurvedList"/>
    <dgm:cxn modelId="{AFEBACA9-C694-4111-84BA-C7FE5DCEA2AE}" srcId="{7B62DEA7-9DCD-4B2E-9DC5-BE121C266AFD}" destId="{B5DC7AEB-B685-4793-9CF3-02E8EA6C25B3}" srcOrd="8" destOrd="0" parTransId="{15E59C98-46FD-496D-ACC3-63502EC964F7}" sibTransId="{5C3CE32B-BFFD-4CDD-A232-D5D1E1B1FFF0}"/>
    <dgm:cxn modelId="{7EEBEB1B-497E-4365-84F9-FBB75D7759E5}" srcId="{7B62DEA7-9DCD-4B2E-9DC5-BE121C266AFD}" destId="{4D7D34C7-9466-4514-BF51-7396C17436B5}" srcOrd="4" destOrd="0" parTransId="{37DD6CE0-C2AA-4EB6-9E7D-14AED2127C40}" sibTransId="{483498F9-A0C2-4668-85AB-D8E6E254F73B}"/>
    <dgm:cxn modelId="{21EB7847-13AE-4881-9090-909F31360F4E}" srcId="{7B62DEA7-9DCD-4B2E-9DC5-BE121C266AFD}" destId="{41CDB9B8-E81E-41E7-AE89-8F6EDFC88D92}" srcOrd="0" destOrd="0" parTransId="{5D2FF527-BA77-40BE-9414-16FAE46386BB}" sibTransId="{BA791450-8D1E-4A6F-B71D-2984D9E245C4}"/>
    <dgm:cxn modelId="{7F970F62-30E3-4F5B-A242-825013BF84A8}" srcId="{7B62DEA7-9DCD-4B2E-9DC5-BE121C266AFD}" destId="{8E185869-F0D4-43E2-B08A-2F3E83EE98F3}" srcOrd="5" destOrd="0" parTransId="{7EE27099-92EA-4EDF-B176-0E355876D272}" sibTransId="{77D0876E-2BA2-4E28-ADB5-9885FCB7156A}"/>
    <dgm:cxn modelId="{07EC46B6-BE45-4FFF-A3F7-7DAB5693011B}" srcId="{7B62DEA7-9DCD-4B2E-9DC5-BE121C266AFD}" destId="{7F00CF86-1203-4E04-871F-40CEBFA25F17}" srcOrd="2" destOrd="0" parTransId="{4D397A8D-EF41-4D49-9306-330E121CB53D}" sibTransId="{452FB1B5-BB60-4BE9-B994-3FC1C1A14E67}"/>
    <dgm:cxn modelId="{45263F2B-128B-4430-86DB-F4ACD32EAEDD}" srcId="{7B62DEA7-9DCD-4B2E-9DC5-BE121C266AFD}" destId="{1E485EAF-0D97-479A-BA4C-037539712B5C}" srcOrd="3" destOrd="0" parTransId="{061C7E0D-6199-46E4-ABCE-3610B9E778C4}" sibTransId="{9DCA4D2E-7458-418C-99C4-A87296BC3C87}"/>
    <dgm:cxn modelId="{77E3A2CA-FDAB-4198-BD1F-AF71A4266E01}" type="presOf" srcId="{BA791450-8D1E-4A6F-B71D-2984D9E245C4}" destId="{88C3B4D0-57A0-407B-87F2-AD9BD85D4DE7}" srcOrd="0" destOrd="0" presId="urn:microsoft.com/office/officeart/2008/layout/VerticalCurvedList"/>
    <dgm:cxn modelId="{00D4B6B7-8E72-41D4-9EF4-E74B80D12B5E}" srcId="{7B62DEA7-9DCD-4B2E-9DC5-BE121C266AFD}" destId="{795B341E-3B1E-4C21-9582-06B1874E78FD}" srcOrd="6" destOrd="0" parTransId="{4D989054-C048-49F6-B0A1-8157B3812BBA}" sibTransId="{3DAF6F68-5553-4F52-B93C-3BA885EDBA75}"/>
    <dgm:cxn modelId="{E690294C-3467-478F-8FC7-612998059D99}" type="presOf" srcId="{4D7D34C7-9466-4514-BF51-7396C17436B5}" destId="{DA0032AD-A363-4765-93D3-67581D6CD424}" srcOrd="0" destOrd="0" presId="urn:microsoft.com/office/officeart/2008/layout/VerticalCurvedList"/>
    <dgm:cxn modelId="{817E59CB-596C-453B-AE46-2F6713C39F08}" type="presParOf" srcId="{804947E5-9ACC-416F-B12C-5E8D1E342FFC}" destId="{587B5E1D-0E75-4F44-854F-4E2FC93D13B0}" srcOrd="0" destOrd="0" presId="urn:microsoft.com/office/officeart/2008/layout/VerticalCurvedList"/>
    <dgm:cxn modelId="{BB334608-C6A6-4D7A-95EC-0E8D4E9E3C3C}" type="presParOf" srcId="{587B5E1D-0E75-4F44-854F-4E2FC93D13B0}" destId="{D7EB821A-9A40-4975-B97C-FB06FBDEF0F0}" srcOrd="0" destOrd="0" presId="urn:microsoft.com/office/officeart/2008/layout/VerticalCurvedList"/>
    <dgm:cxn modelId="{10C283FD-5D6C-4C5B-B309-333030CB4C48}" type="presParOf" srcId="{D7EB821A-9A40-4975-B97C-FB06FBDEF0F0}" destId="{06FA2FF6-4E84-405E-A36A-F25BE5045074}" srcOrd="0" destOrd="0" presId="urn:microsoft.com/office/officeart/2008/layout/VerticalCurvedList"/>
    <dgm:cxn modelId="{9DEC52B7-AB0E-4E73-8D44-CD572A592FB2}" type="presParOf" srcId="{D7EB821A-9A40-4975-B97C-FB06FBDEF0F0}" destId="{88C3B4D0-57A0-407B-87F2-AD9BD85D4DE7}" srcOrd="1" destOrd="0" presId="urn:microsoft.com/office/officeart/2008/layout/VerticalCurvedList"/>
    <dgm:cxn modelId="{9AD49427-F91C-4926-B61A-DA2DB74C4F81}" type="presParOf" srcId="{D7EB821A-9A40-4975-B97C-FB06FBDEF0F0}" destId="{0C2817A7-AEAB-4CA5-83F7-47B02788855A}" srcOrd="2" destOrd="0" presId="urn:microsoft.com/office/officeart/2008/layout/VerticalCurvedList"/>
    <dgm:cxn modelId="{04CF49C1-329E-48B4-8AA6-E340552B441D}" type="presParOf" srcId="{D7EB821A-9A40-4975-B97C-FB06FBDEF0F0}" destId="{2585EA8F-E3AC-4656-B2D3-4676B23D9E59}" srcOrd="3" destOrd="0" presId="urn:microsoft.com/office/officeart/2008/layout/VerticalCurvedList"/>
    <dgm:cxn modelId="{ECE40D30-DC42-4EE5-AE37-154CF5CC0AAD}" type="presParOf" srcId="{587B5E1D-0E75-4F44-854F-4E2FC93D13B0}" destId="{F887C803-1A6D-4297-B616-77D883BCD07E}" srcOrd="1" destOrd="0" presId="urn:microsoft.com/office/officeart/2008/layout/VerticalCurvedList"/>
    <dgm:cxn modelId="{5399B471-6C67-496A-8526-D34DD5FAFA85}" type="presParOf" srcId="{587B5E1D-0E75-4F44-854F-4E2FC93D13B0}" destId="{1E85D2C4-431B-4DD8-82F1-F3A35093AF7B}" srcOrd="2" destOrd="0" presId="urn:microsoft.com/office/officeart/2008/layout/VerticalCurvedList"/>
    <dgm:cxn modelId="{1A631FAA-2ADD-4745-B3EA-B4497A1946FE}" type="presParOf" srcId="{1E85D2C4-431B-4DD8-82F1-F3A35093AF7B}" destId="{055C0670-49B2-4EC8-A0F4-59006CD04165}" srcOrd="0" destOrd="0" presId="urn:microsoft.com/office/officeart/2008/layout/VerticalCurvedList"/>
    <dgm:cxn modelId="{1F2EA109-4FB6-40A3-A978-AC2DB9C07EA9}" type="presParOf" srcId="{587B5E1D-0E75-4F44-854F-4E2FC93D13B0}" destId="{5345A161-CC74-4ED5-966A-87527FEFC783}" srcOrd="3" destOrd="0" presId="urn:microsoft.com/office/officeart/2008/layout/VerticalCurvedList"/>
    <dgm:cxn modelId="{CF6052F4-2BF7-48F3-B2BA-C93B120F4C99}" type="presParOf" srcId="{587B5E1D-0E75-4F44-854F-4E2FC93D13B0}" destId="{23999891-5058-45C9-B7E3-0D58742FD6BD}" srcOrd="4" destOrd="0" presId="urn:microsoft.com/office/officeart/2008/layout/VerticalCurvedList"/>
    <dgm:cxn modelId="{86104B0B-7734-4FCD-B44E-64041E98838C}" type="presParOf" srcId="{23999891-5058-45C9-B7E3-0D58742FD6BD}" destId="{F4C335FE-0908-461A-BD24-65FF68018001}" srcOrd="0" destOrd="0" presId="urn:microsoft.com/office/officeart/2008/layout/VerticalCurvedList"/>
    <dgm:cxn modelId="{74532C28-625A-4579-988A-B20B4850AD84}" type="presParOf" srcId="{587B5E1D-0E75-4F44-854F-4E2FC93D13B0}" destId="{FA3B3B90-9A18-4B95-A337-DEAE4CC68356}" srcOrd="5" destOrd="0" presId="urn:microsoft.com/office/officeart/2008/layout/VerticalCurvedList"/>
    <dgm:cxn modelId="{F26C575E-0B03-4B50-A27E-53B0E3461210}" type="presParOf" srcId="{587B5E1D-0E75-4F44-854F-4E2FC93D13B0}" destId="{0C2B1C68-2E28-4648-9C5A-C636164EA6B1}" srcOrd="6" destOrd="0" presId="urn:microsoft.com/office/officeart/2008/layout/VerticalCurvedList"/>
    <dgm:cxn modelId="{E2A59C5F-84EF-4B66-8207-36E287E6DD21}" type="presParOf" srcId="{0C2B1C68-2E28-4648-9C5A-C636164EA6B1}" destId="{B63855C9-B0B1-4A11-9DED-E07B43394574}" srcOrd="0" destOrd="0" presId="urn:microsoft.com/office/officeart/2008/layout/VerticalCurvedList"/>
    <dgm:cxn modelId="{14AF77DC-C2EB-42E2-B63B-0EFC5E2F4ED9}" type="presParOf" srcId="{587B5E1D-0E75-4F44-854F-4E2FC93D13B0}" destId="{56AB3BD3-1A0B-4FA6-B66C-4FB5130CF7D7}" srcOrd="7" destOrd="0" presId="urn:microsoft.com/office/officeart/2008/layout/VerticalCurvedList"/>
    <dgm:cxn modelId="{C3310F83-FEA4-44D1-9C36-DDE2C43F22B0}" type="presParOf" srcId="{587B5E1D-0E75-4F44-854F-4E2FC93D13B0}" destId="{D1FE3A51-12F4-4DD9-AD36-86AD1584F3D3}" srcOrd="8" destOrd="0" presId="urn:microsoft.com/office/officeart/2008/layout/VerticalCurvedList"/>
    <dgm:cxn modelId="{EB7ED962-81CC-4266-9A2F-208A34FA69B4}" type="presParOf" srcId="{D1FE3A51-12F4-4DD9-AD36-86AD1584F3D3}" destId="{30239891-A0F4-4D53-B98F-426D24BB6685}" srcOrd="0" destOrd="0" presId="urn:microsoft.com/office/officeart/2008/layout/VerticalCurvedList"/>
    <dgm:cxn modelId="{6F073CA4-BACC-494C-BCF2-B01961FB6807}" type="presParOf" srcId="{587B5E1D-0E75-4F44-854F-4E2FC93D13B0}" destId="{DA0032AD-A363-4765-93D3-67581D6CD424}" srcOrd="9" destOrd="0" presId="urn:microsoft.com/office/officeart/2008/layout/VerticalCurvedList"/>
    <dgm:cxn modelId="{606D4646-A104-487D-B706-898D20962FC8}" type="presParOf" srcId="{587B5E1D-0E75-4F44-854F-4E2FC93D13B0}" destId="{030F346C-824A-4C26-8FA0-3E458E0CC739}" srcOrd="10" destOrd="0" presId="urn:microsoft.com/office/officeart/2008/layout/VerticalCurvedList"/>
    <dgm:cxn modelId="{16609571-C221-4A2E-A6B9-FE17E85C9EB4}" type="presParOf" srcId="{030F346C-824A-4C26-8FA0-3E458E0CC739}" destId="{ED8AE726-C8D1-42AB-AA94-1DA2AADBD5EA}" srcOrd="0" destOrd="0" presId="urn:microsoft.com/office/officeart/2008/layout/VerticalCurvedList"/>
    <dgm:cxn modelId="{5E738727-EC01-4079-A8EB-A1CA18FA4FD7}" type="presParOf" srcId="{587B5E1D-0E75-4F44-854F-4E2FC93D13B0}" destId="{4047177D-6613-457C-9389-FD63A26EBBF1}" srcOrd="11" destOrd="0" presId="urn:microsoft.com/office/officeart/2008/layout/VerticalCurvedList"/>
    <dgm:cxn modelId="{5F7A0613-0BFD-45F0-9743-344A82BD2BD9}" type="presParOf" srcId="{587B5E1D-0E75-4F44-854F-4E2FC93D13B0}" destId="{440C60C2-042D-4912-9813-B2E80ABD6706}" srcOrd="12" destOrd="0" presId="urn:microsoft.com/office/officeart/2008/layout/VerticalCurvedList"/>
    <dgm:cxn modelId="{63812804-8F17-4BD5-B72C-B6D04557406B}" type="presParOf" srcId="{440C60C2-042D-4912-9813-B2E80ABD6706}" destId="{186C8635-645D-4DEC-8A56-213F2E8273F6}" srcOrd="0" destOrd="0" presId="urn:microsoft.com/office/officeart/2008/layout/VerticalCurvedList"/>
    <dgm:cxn modelId="{381FE2FE-82DF-41F7-95C0-D1E6E9147663}" type="presParOf" srcId="{587B5E1D-0E75-4F44-854F-4E2FC93D13B0}" destId="{5A17A75A-54CC-4304-BCF2-5052FE04D659}" srcOrd="13" destOrd="0" presId="urn:microsoft.com/office/officeart/2008/layout/VerticalCurvedList"/>
    <dgm:cxn modelId="{41F80ADA-D067-4DF5-9766-77BF1E8B1178}" type="presParOf" srcId="{587B5E1D-0E75-4F44-854F-4E2FC93D13B0}" destId="{EF38643A-CB48-4056-9691-F7C7C5ED8416}" srcOrd="14" destOrd="0" presId="urn:microsoft.com/office/officeart/2008/layout/VerticalCurvedList"/>
    <dgm:cxn modelId="{D2A56B3B-1BC6-4D35-A767-A75F21B3E626}" type="presParOf" srcId="{EF38643A-CB48-4056-9691-F7C7C5ED8416}" destId="{A8F4DFE2-F5E1-45B4-9027-6C3F57C8F1C2}"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3B4D0-57A0-407B-87F2-AD9BD85D4DE7}">
      <dsp:nvSpPr>
        <dsp:cNvPr id="0" name=""/>
        <dsp:cNvSpPr/>
      </dsp:nvSpPr>
      <dsp:spPr>
        <a:xfrm>
          <a:off x="-5565336" y="-852487"/>
          <a:ext cx="6629901" cy="6629901"/>
        </a:xfrm>
        <a:prstGeom prst="blockArc">
          <a:avLst>
            <a:gd name="adj1" fmla="val 18900000"/>
            <a:gd name="adj2" fmla="val 2700000"/>
            <a:gd name="adj3" fmla="val 326"/>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87C803-1A6D-4297-B616-77D883BCD07E}">
      <dsp:nvSpPr>
        <dsp:cNvPr id="0" name=""/>
        <dsp:cNvSpPr/>
      </dsp:nvSpPr>
      <dsp:spPr>
        <a:xfrm>
          <a:off x="345483" y="223887"/>
          <a:ext cx="6423150"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defRPr cap="all"/>
          </a:pPr>
          <a:r>
            <a:rPr lang="en-US" sz="2300" kern="1200" dirty="0" smtClean="0">
              <a:solidFill>
                <a:schemeClr val="accent1"/>
              </a:solidFill>
            </a:rPr>
            <a:t>What is devops</a:t>
          </a:r>
          <a:endParaRPr lang="en-US" sz="2300" kern="1200" dirty="0">
            <a:solidFill>
              <a:schemeClr val="accent1"/>
            </a:solidFill>
          </a:endParaRPr>
        </a:p>
      </dsp:txBody>
      <dsp:txXfrm>
        <a:off x="345483" y="223887"/>
        <a:ext cx="6423150" cy="447577"/>
      </dsp:txXfrm>
    </dsp:sp>
    <dsp:sp modelId="{055C0670-49B2-4EC8-A0F4-59006CD04165}">
      <dsp:nvSpPr>
        <dsp:cNvPr id="0" name=""/>
        <dsp:cNvSpPr/>
      </dsp:nvSpPr>
      <dsp:spPr>
        <a:xfrm>
          <a:off x="65747" y="167940"/>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45A161-CC74-4ED5-966A-87527FEFC783}">
      <dsp:nvSpPr>
        <dsp:cNvPr id="0" name=""/>
        <dsp:cNvSpPr/>
      </dsp:nvSpPr>
      <dsp:spPr>
        <a:xfrm>
          <a:off x="750805" y="895647"/>
          <a:ext cx="6017829"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solidFill>
                <a:schemeClr val="accent1"/>
              </a:solidFill>
            </a:rPr>
            <a:t>BENEFITS OF DEVOPS </a:t>
          </a:r>
          <a:endParaRPr lang="en-US" sz="2300" kern="1200" dirty="0"/>
        </a:p>
      </dsp:txBody>
      <dsp:txXfrm>
        <a:off x="750805" y="895647"/>
        <a:ext cx="6017829" cy="447577"/>
      </dsp:txXfrm>
    </dsp:sp>
    <dsp:sp modelId="{F4C335FE-0908-461A-BD24-65FF68018001}">
      <dsp:nvSpPr>
        <dsp:cNvPr id="0" name=""/>
        <dsp:cNvSpPr/>
      </dsp:nvSpPr>
      <dsp:spPr>
        <a:xfrm>
          <a:off x="471069" y="839700"/>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3B3B90-9A18-4B95-A337-DEAE4CC68356}">
      <dsp:nvSpPr>
        <dsp:cNvPr id="0" name=""/>
        <dsp:cNvSpPr/>
      </dsp:nvSpPr>
      <dsp:spPr>
        <a:xfrm>
          <a:off x="972919" y="1566914"/>
          <a:ext cx="5795714"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solidFill>
                <a:schemeClr val="accent1"/>
              </a:solidFill>
            </a:rPr>
            <a:t>FULLSTACK vs. DEVOPS</a:t>
          </a:r>
          <a:endParaRPr lang="en-US" sz="2300" kern="1200" dirty="0"/>
        </a:p>
      </dsp:txBody>
      <dsp:txXfrm>
        <a:off x="972919" y="1566914"/>
        <a:ext cx="5795714" cy="447577"/>
      </dsp:txXfrm>
    </dsp:sp>
    <dsp:sp modelId="{B63855C9-B0B1-4A11-9DED-E07B43394574}">
      <dsp:nvSpPr>
        <dsp:cNvPr id="0" name=""/>
        <dsp:cNvSpPr/>
      </dsp:nvSpPr>
      <dsp:spPr>
        <a:xfrm>
          <a:off x="693183" y="151096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AB3BD3-1A0B-4FA6-B66C-4FB5130CF7D7}">
      <dsp:nvSpPr>
        <dsp:cNvPr id="0" name=""/>
        <dsp:cNvSpPr/>
      </dsp:nvSpPr>
      <dsp:spPr>
        <a:xfrm>
          <a:off x="1043838" y="2238674"/>
          <a:ext cx="5724795"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solidFill>
                <a:schemeClr val="accent1"/>
              </a:solidFill>
            </a:rPr>
            <a:t>DEVOPS TOOLS </a:t>
          </a:r>
          <a:endParaRPr lang="en-US" sz="2300" kern="1200" dirty="0"/>
        </a:p>
      </dsp:txBody>
      <dsp:txXfrm>
        <a:off x="1043838" y="2238674"/>
        <a:ext cx="5724795" cy="447577"/>
      </dsp:txXfrm>
    </dsp:sp>
    <dsp:sp modelId="{30239891-A0F4-4D53-B98F-426D24BB6685}">
      <dsp:nvSpPr>
        <dsp:cNvPr id="0" name=""/>
        <dsp:cNvSpPr/>
      </dsp:nvSpPr>
      <dsp:spPr>
        <a:xfrm>
          <a:off x="764102" y="218272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0032AD-A363-4765-93D3-67581D6CD424}">
      <dsp:nvSpPr>
        <dsp:cNvPr id="0" name=""/>
        <dsp:cNvSpPr/>
      </dsp:nvSpPr>
      <dsp:spPr>
        <a:xfrm>
          <a:off x="972919" y="2910434"/>
          <a:ext cx="5795714"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defRPr cap="all"/>
          </a:pPr>
          <a:r>
            <a:rPr lang="en-US" sz="2300" kern="1200" dirty="0" smtClean="0">
              <a:solidFill>
                <a:schemeClr val="accent1"/>
              </a:solidFill>
            </a:rPr>
            <a:t>Introduction to CI/CD</a:t>
          </a:r>
          <a:endParaRPr lang="en-US" sz="2300" kern="1200" dirty="0">
            <a:solidFill>
              <a:schemeClr val="accent1"/>
            </a:solidFill>
          </a:endParaRPr>
        </a:p>
      </dsp:txBody>
      <dsp:txXfrm>
        <a:off x="972919" y="2910434"/>
        <a:ext cx="5795714" cy="447577"/>
      </dsp:txXfrm>
    </dsp:sp>
    <dsp:sp modelId="{ED8AE726-C8D1-42AB-AA94-1DA2AADBD5EA}">
      <dsp:nvSpPr>
        <dsp:cNvPr id="0" name=""/>
        <dsp:cNvSpPr/>
      </dsp:nvSpPr>
      <dsp:spPr>
        <a:xfrm>
          <a:off x="693183" y="2854487"/>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47177D-6613-457C-9389-FD63A26EBBF1}">
      <dsp:nvSpPr>
        <dsp:cNvPr id="0" name=""/>
        <dsp:cNvSpPr/>
      </dsp:nvSpPr>
      <dsp:spPr>
        <a:xfrm>
          <a:off x="750805" y="3581702"/>
          <a:ext cx="6017829"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defRPr cap="all"/>
          </a:pPr>
          <a:r>
            <a:rPr lang="en-US" sz="2300" kern="1200" dirty="0" smtClean="0">
              <a:solidFill>
                <a:schemeClr val="accent1"/>
              </a:solidFill>
            </a:rPr>
            <a:t>CI/CD Best practices</a:t>
          </a:r>
          <a:endParaRPr lang="en-US" sz="2300" kern="1200" dirty="0">
            <a:solidFill>
              <a:schemeClr val="accent1"/>
            </a:solidFill>
          </a:endParaRPr>
        </a:p>
      </dsp:txBody>
      <dsp:txXfrm>
        <a:off x="750805" y="3581702"/>
        <a:ext cx="6017829" cy="447577"/>
      </dsp:txXfrm>
    </dsp:sp>
    <dsp:sp modelId="{186C8635-645D-4DEC-8A56-213F2E8273F6}">
      <dsp:nvSpPr>
        <dsp:cNvPr id="0" name=""/>
        <dsp:cNvSpPr/>
      </dsp:nvSpPr>
      <dsp:spPr>
        <a:xfrm>
          <a:off x="471069" y="3525755"/>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17A75A-54CC-4304-BCF2-5052FE04D659}">
      <dsp:nvSpPr>
        <dsp:cNvPr id="0" name=""/>
        <dsp:cNvSpPr/>
      </dsp:nvSpPr>
      <dsp:spPr>
        <a:xfrm>
          <a:off x="345483" y="4253462"/>
          <a:ext cx="6423150" cy="447577"/>
        </a:xfrm>
        <a:prstGeom prst="rect">
          <a:avLst/>
        </a:prstGeom>
        <a:solidFill>
          <a:schemeClr val="bg1">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265" tIns="58420" rIns="58420" bIns="58420" numCol="1" spcCol="1270" anchor="ctr" anchorCtr="0">
          <a:noAutofit/>
        </a:bodyPr>
        <a:lstStyle/>
        <a:p>
          <a:pPr lvl="0" algn="l" defTabSz="1022350">
            <a:lnSpc>
              <a:spcPct val="90000"/>
            </a:lnSpc>
            <a:spcBef>
              <a:spcPct val="0"/>
            </a:spcBef>
            <a:spcAft>
              <a:spcPct val="35000"/>
            </a:spcAft>
          </a:pPr>
          <a:r>
            <a:rPr lang="en-US" sz="2300" kern="1200" dirty="0" smtClean="0">
              <a:solidFill>
                <a:schemeClr val="accent1"/>
              </a:solidFill>
            </a:rPr>
            <a:t>TOOLS AVAILABLE FOR CI/CD</a:t>
          </a:r>
          <a:endParaRPr lang="en-US" sz="2300" kern="1200" dirty="0"/>
        </a:p>
      </dsp:txBody>
      <dsp:txXfrm>
        <a:off x="345483" y="4253462"/>
        <a:ext cx="6423150" cy="447577"/>
      </dsp:txXfrm>
    </dsp:sp>
    <dsp:sp modelId="{A8F4DFE2-F5E1-45B4-9027-6C3F57C8F1C2}">
      <dsp:nvSpPr>
        <dsp:cNvPr id="0" name=""/>
        <dsp:cNvSpPr/>
      </dsp:nvSpPr>
      <dsp:spPr>
        <a:xfrm>
          <a:off x="65747" y="4197515"/>
          <a:ext cx="559471" cy="559471"/>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4/11/2019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4/11/2019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4/11/2019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4/11/2019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4/11/2019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4/11/2019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8.wdp"/><Relationship Id="rId3" Type="http://schemas.microsoft.com/office/2007/relationships/hdphoto" Target="../media/hdphoto4.wdp"/><Relationship Id="rId7" Type="http://schemas.microsoft.com/office/2007/relationships/hdphoto" Target="../media/hdphoto5.wdp"/><Relationship Id="rId12"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hdphoto" Target="../media/hdphoto7.wdp"/><Relationship Id="rId5" Type="http://schemas.microsoft.com/office/2007/relationships/hdphoto" Target="../media/hdphoto2.wdp"/><Relationship Id="rId15" Type="http://schemas.microsoft.com/office/2007/relationships/hdphoto" Target="../media/hdphoto9.wdp"/><Relationship Id="rId10" Type="http://schemas.openxmlformats.org/officeDocument/2006/relationships/image" Target="../media/image10.png"/><Relationship Id="rId4" Type="http://schemas.openxmlformats.org/officeDocument/2006/relationships/image" Target="../media/image7.png"/><Relationship Id="rId9" Type="http://schemas.microsoft.com/office/2007/relationships/hdphoto" Target="../media/hdphoto6.wdp"/><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descr="Group of coworkers collaborating around a table">
            <a:extLst>
              <a:ext uri="{FF2B5EF4-FFF2-40B4-BE49-F238E27FC236}">
                <a16:creationId xmlns:a16="http://schemas.microsoft.com/office/drawing/2014/main" xmlns="" id="{FB5DBD6C-E8A8-B349-AC85-61C44AAEA056}"/>
              </a:ext>
            </a:extLst>
          </p:cNvPr>
          <p:cNvPicPr>
            <a:picLocks noChangeAspect="1"/>
          </p:cNvPicPr>
          <p:nvPr/>
        </p:nvPicPr>
        <p:blipFill rotWithShape="1">
          <a:blip r:embed="rId2" cstate="screen">
            <a:duotone>
              <a:prstClr val="black"/>
              <a:schemeClr val="tx2">
                <a:tint val="45000"/>
                <a:satMod val="400000"/>
              </a:schemeClr>
            </a:duotone>
            <a:alphaModFix/>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a:stretch/>
        </p:blipFill>
        <p:spPr>
          <a:xfrm>
            <a:off x="330456" y="414458"/>
            <a:ext cx="11531088" cy="6029084"/>
          </a:xfrm>
          <a:prstGeom prst="rect">
            <a:avLst/>
          </a:prstGeom>
        </p:spPr>
      </p:pic>
      <p:sp>
        <p:nvSpPr>
          <p:cNvPr id="2" name="Title 1">
            <a:extLst>
              <a:ext uri="{FF2B5EF4-FFF2-40B4-BE49-F238E27FC236}">
                <a16:creationId xmlns:a16="http://schemas.microsoft.com/office/drawing/2014/main" xmlns="" id="{F266081D-517B-5D43-A7B4-E67DDEDC0B31}"/>
              </a:ext>
            </a:extLst>
          </p:cNvPr>
          <p:cNvSpPr>
            <a:spLocks noGrp="1"/>
          </p:cNvSpPr>
          <p:nvPr>
            <p:ph type="ctrTitle"/>
          </p:nvPr>
        </p:nvSpPr>
        <p:spPr>
          <a:xfrm>
            <a:off x="810001" y="4902200"/>
            <a:ext cx="10572000" cy="694862"/>
          </a:xfrm>
        </p:spPr>
        <p:txBody>
          <a:bodyPr>
            <a:noAutofit/>
          </a:bodyPr>
          <a:lstStyle/>
          <a:p>
            <a:pPr>
              <a:lnSpc>
                <a:spcPct val="90000"/>
              </a:lnSpc>
            </a:pPr>
            <a:r>
              <a:rPr lang="en-US" sz="7200" dirty="0" smtClean="0"/>
              <a:t>DEVOPS</a:t>
            </a:r>
            <a:br>
              <a:rPr lang="en-US" sz="7200" dirty="0" smtClean="0"/>
            </a:br>
            <a:r>
              <a:rPr lang="en-US" sz="7200" dirty="0" smtClean="0"/>
              <a:t>CI/CD</a:t>
            </a:r>
            <a:endParaRPr lang="en-US" sz="7200" dirty="0"/>
          </a:p>
        </p:txBody>
      </p:sp>
      <p:sp>
        <p:nvSpPr>
          <p:cNvPr id="4" name="Subtitle 3">
            <a:extLst>
              <a:ext uri="{FF2B5EF4-FFF2-40B4-BE49-F238E27FC236}">
                <a16:creationId xmlns:a16="http://schemas.microsoft.com/office/drawing/2014/main" xmlns="" id="{9CA982C5-8822-5F41-B151-CBFC3278D992}"/>
              </a:ext>
            </a:extLst>
          </p:cNvPr>
          <p:cNvSpPr>
            <a:spLocks noGrp="1"/>
          </p:cNvSpPr>
          <p:nvPr>
            <p:ph type="subTitle" idx="1"/>
          </p:nvPr>
        </p:nvSpPr>
        <p:spPr>
          <a:xfrm>
            <a:off x="810001" y="5594110"/>
            <a:ext cx="10572000" cy="434974"/>
          </a:xfrm>
        </p:spPr>
        <p:txBody>
          <a:bodyPr>
            <a:normAutofit/>
          </a:bodyPr>
          <a:lstStyle/>
          <a:p>
            <a:r>
              <a:rPr lang="en-US" dirty="0" smtClean="0"/>
              <a:t>A quick overview</a:t>
            </a:r>
            <a:endParaRPr lang="en-US" dirty="0"/>
          </a:p>
        </p:txBody>
      </p:sp>
    </p:spTree>
    <p:extLst>
      <p:ext uri="{BB962C8B-B14F-4D97-AF65-F5344CB8AC3E}">
        <p14:creationId xmlns:p14="http://schemas.microsoft.com/office/powerpoint/2010/main" val="198402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154" y="4908533"/>
            <a:ext cx="10561418" cy="1468800"/>
          </a:xfrm>
        </p:spPr>
        <p:txBody>
          <a:bodyPr/>
          <a:lstStyle/>
          <a:p>
            <a:r>
              <a:rPr lang="en-US" dirty="0" smtClean="0"/>
              <a:t>SECURITY</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Build more effective teams under a DevOps cultural model, which emphasizes values such as ownership and accountability. Developers and operations teams collaborate closely, share many responsibilities, and combine their workflows. This reduces inefficiencies and saves time (e.g. reduced handover periods between developers and operations, writing code that takes into account the environment in which it is run).</a:t>
            </a:r>
          </a:p>
        </p:txBody>
      </p:sp>
      <p:pic>
        <p:nvPicPr>
          <p:cNvPr id="5" name="Picture 4" descr="DevOps-What-is_securit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833905" y="5293921"/>
            <a:ext cx="1676400" cy="1200150"/>
          </a:xfrm>
          <a:prstGeom prst="rect">
            <a:avLst/>
          </a:prstGeom>
          <a:noFill/>
          <a:ln>
            <a:noFill/>
          </a:ln>
        </p:spPr>
      </p:pic>
    </p:spTree>
    <p:extLst>
      <p:ext uri="{BB962C8B-B14F-4D97-AF65-F5344CB8AC3E}">
        <p14:creationId xmlns:p14="http://schemas.microsoft.com/office/powerpoint/2010/main" val="223233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985" y="1238502"/>
            <a:ext cx="5893841" cy="2645912"/>
          </a:xfrm>
        </p:spPr>
        <p:txBody>
          <a:bodyPr/>
          <a:lstStyle/>
          <a:p>
            <a:r>
              <a:rPr lang="en-US" dirty="0" smtClean="0"/>
              <a:t>MISCONCEPTIONS</a:t>
            </a:r>
            <a:br>
              <a:rPr lang="en-US" dirty="0" smtClean="0"/>
            </a:br>
            <a:r>
              <a:rPr lang="en-US" dirty="0" smtClean="0"/>
              <a:t>ABOUT DEVOPS</a:t>
            </a:r>
            <a:br>
              <a:rPr lang="en-US" dirty="0" smtClean="0"/>
            </a:br>
            <a:endParaRPr lang="en-US" dirty="0"/>
          </a:p>
        </p:txBody>
      </p:sp>
      <p:sp>
        <p:nvSpPr>
          <p:cNvPr id="3" name="Text Placeholder 2"/>
          <p:cNvSpPr>
            <a:spLocks noGrp="1"/>
          </p:cNvSpPr>
          <p:nvPr>
            <p:ph type="body" idx="1"/>
          </p:nvPr>
        </p:nvSpPr>
        <p:spPr>
          <a:xfrm>
            <a:off x="654755" y="5270463"/>
            <a:ext cx="6103755" cy="910178"/>
          </a:xfrm>
        </p:spPr>
        <p:txBody>
          <a:bodyPr/>
          <a:lstStyle/>
          <a:p>
            <a:r>
              <a:rPr lang="en-US" sz="3200" b="1" dirty="0">
                <a:solidFill>
                  <a:schemeClr val="accent1"/>
                </a:solidFill>
              </a:rPr>
              <a:t>What is DevOps Not?</a:t>
            </a:r>
          </a:p>
          <a:p>
            <a:endParaRPr lang="en-US" dirty="0"/>
          </a:p>
        </p:txBody>
      </p:sp>
      <p:sp>
        <p:nvSpPr>
          <p:cNvPr id="4" name="Text Placeholder 3"/>
          <p:cNvSpPr>
            <a:spLocks noGrp="1"/>
          </p:cNvSpPr>
          <p:nvPr>
            <p:ph type="body" sz="quarter" idx="16"/>
          </p:nvPr>
        </p:nvSpPr>
        <p:spPr>
          <a:xfrm>
            <a:off x="7218948" y="1081455"/>
            <a:ext cx="4604084" cy="4902249"/>
          </a:xfrm>
        </p:spPr>
        <p:txBody>
          <a:bodyPr>
            <a:normAutofit/>
          </a:bodyPr>
          <a:lstStyle/>
          <a:p>
            <a:pPr marL="285750" indent="-285750">
              <a:buFont typeface="Arial" panose="020B0604020202020204" pitchFamily="34" charset="0"/>
              <a:buChar char="•"/>
            </a:pPr>
            <a:r>
              <a:rPr lang="en-US" sz="3000" b="1" dirty="0"/>
              <a:t>It’s Not NoOps</a:t>
            </a:r>
          </a:p>
          <a:p>
            <a:pPr marL="285750" indent="-285750">
              <a:buFont typeface="Arial" panose="020B0604020202020204" pitchFamily="34" charset="0"/>
              <a:buChar char="•"/>
            </a:pPr>
            <a:r>
              <a:rPr lang="en-US" sz="3000" b="1" dirty="0"/>
              <a:t>It’s Not (Just) Tools</a:t>
            </a:r>
          </a:p>
          <a:p>
            <a:pPr marL="285750" indent="-285750">
              <a:buFont typeface="Arial" panose="020B0604020202020204" pitchFamily="34" charset="0"/>
              <a:buChar char="•"/>
            </a:pPr>
            <a:r>
              <a:rPr lang="en-US" sz="3000" b="1" dirty="0"/>
              <a:t>It’s Not (Just) Culture</a:t>
            </a:r>
          </a:p>
          <a:p>
            <a:pPr marL="285750" indent="-285750">
              <a:buFont typeface="Arial" panose="020B0604020202020204" pitchFamily="34" charset="0"/>
              <a:buChar char="•"/>
            </a:pPr>
            <a:r>
              <a:rPr lang="en-US" sz="3000" b="1" dirty="0"/>
              <a:t>It’s Not (Just) Devs and Ops</a:t>
            </a:r>
          </a:p>
          <a:p>
            <a:pPr marL="285750" indent="-285750">
              <a:buFont typeface="Arial" panose="020B0604020202020204" pitchFamily="34" charset="0"/>
              <a:buChar char="•"/>
            </a:pPr>
            <a:r>
              <a:rPr lang="en-US" sz="3000" b="1" dirty="0"/>
              <a:t>It’s Not (Just) A Job Title</a:t>
            </a:r>
          </a:p>
          <a:p>
            <a:pPr marL="285750" indent="-285750">
              <a:buFont typeface="Arial" panose="020B0604020202020204" pitchFamily="34" charset="0"/>
              <a:buChar char="•"/>
            </a:pPr>
            <a:r>
              <a:rPr lang="en-US" sz="3000" b="1" dirty="0"/>
              <a:t>It’s Not Everything</a:t>
            </a:r>
          </a:p>
          <a:p>
            <a:pPr marL="285750" indent="-285750">
              <a:buFont typeface="Arial" panose="020B0604020202020204" pitchFamily="34" charset="0"/>
              <a:buChar char="•"/>
            </a:pPr>
            <a:endParaRPr lang="en-US" dirty="0"/>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40578" y="4459491"/>
            <a:ext cx="1941309" cy="1941309"/>
          </a:xfrm>
          <a:prstGeom prst="rect">
            <a:avLst/>
          </a:prstGeom>
        </p:spPr>
      </p:pic>
    </p:spTree>
    <p:extLst>
      <p:ext uri="{BB962C8B-B14F-4D97-AF65-F5344CB8AC3E}">
        <p14:creationId xmlns:p14="http://schemas.microsoft.com/office/powerpoint/2010/main" val="3113799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8" b="14650"/>
          <a:stretch/>
        </p:blipFill>
        <p:spPr>
          <a:xfrm>
            <a:off x="-128337" y="-56147"/>
            <a:ext cx="12560783" cy="7050505"/>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saturation sat="58000"/>
                    </a14:imgEffect>
                  </a14:imgLayer>
                </a14:imgProps>
              </a:ext>
              <a:ext uri="{28A0092B-C50C-407E-A947-70E740481C1C}">
                <a14:useLocalDpi xmlns:a14="http://schemas.microsoft.com/office/drawing/2010/main" val="0"/>
              </a:ext>
            </a:extLst>
          </a:blip>
          <a:stretch>
            <a:fillRect/>
          </a:stretch>
        </p:blipFill>
        <p:spPr>
          <a:xfrm>
            <a:off x="-240633" y="-56148"/>
            <a:ext cx="12673079" cy="7050505"/>
          </a:xfrm>
          <a:prstGeom prst="rect">
            <a:avLst/>
          </a:prstGeom>
        </p:spPr>
      </p:pic>
      <p:sp>
        <p:nvSpPr>
          <p:cNvPr id="14" name="Rounded Rectangular Callout 13"/>
          <p:cNvSpPr/>
          <p:nvPr/>
        </p:nvSpPr>
        <p:spPr>
          <a:xfrm>
            <a:off x="22727" y="114043"/>
            <a:ext cx="5283016" cy="898066"/>
          </a:xfrm>
          <a:prstGeom prst="wedgeRoundRectCallout">
            <a:avLst>
              <a:gd name="adj1" fmla="val 22080"/>
              <a:gd name="adj2" fmla="val 87886"/>
              <a:gd name="adj3" fmla="val 16667"/>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ular Callout 12"/>
          <p:cNvSpPr/>
          <p:nvPr/>
        </p:nvSpPr>
        <p:spPr>
          <a:xfrm rot="10800000">
            <a:off x="6811147" y="5960513"/>
            <a:ext cx="4594789" cy="769441"/>
          </a:xfrm>
          <a:prstGeom prst="wedgeRoundRectCallout">
            <a:avLst>
              <a:gd name="adj1" fmla="val 22080"/>
              <a:gd name="adj2" fmla="val 104686"/>
              <a:gd name="adj3" fmla="val 16667"/>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28084" y="898359"/>
            <a:ext cx="0" cy="5261810"/>
          </a:xfrm>
          <a:prstGeom prst="line">
            <a:avLst/>
          </a:prstGeom>
          <a:ln w="41275">
            <a:solidFill>
              <a:schemeClr val="accent1">
                <a:alpha val="43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8179" y="239910"/>
            <a:ext cx="5147563" cy="646331"/>
          </a:xfrm>
          <a:prstGeom prst="rect">
            <a:avLst/>
          </a:prstGeom>
          <a:noFill/>
        </p:spPr>
        <p:txBody>
          <a:bodyPr wrap="none" rtlCol="0">
            <a:spAutoFit/>
          </a:bodyPr>
          <a:lstStyle/>
          <a:p>
            <a:r>
              <a:rPr lang="en-US" sz="3600" b="1" dirty="0" smtClean="0"/>
              <a:t>FULLSTACK DEVELOPER</a:t>
            </a:r>
            <a:endParaRPr lang="en-US" sz="3600" b="1" dirty="0"/>
          </a:p>
        </p:txBody>
      </p:sp>
      <p:sp>
        <p:nvSpPr>
          <p:cNvPr id="10" name="TextBox 9"/>
          <p:cNvSpPr txBox="1"/>
          <p:nvPr/>
        </p:nvSpPr>
        <p:spPr>
          <a:xfrm>
            <a:off x="7012377" y="6022068"/>
            <a:ext cx="4278735" cy="646331"/>
          </a:xfrm>
          <a:prstGeom prst="rect">
            <a:avLst/>
          </a:prstGeom>
          <a:noFill/>
        </p:spPr>
        <p:txBody>
          <a:bodyPr wrap="none" rtlCol="0">
            <a:spAutoFit/>
          </a:bodyPr>
          <a:lstStyle/>
          <a:p>
            <a:r>
              <a:rPr lang="en-US" sz="3600" b="1" dirty="0" smtClean="0"/>
              <a:t>DEVOPS ENGINEER</a:t>
            </a:r>
            <a:endParaRPr lang="en-US" sz="3600" b="1" dirty="0"/>
          </a:p>
        </p:txBody>
      </p:sp>
      <p:sp>
        <p:nvSpPr>
          <p:cNvPr id="15" name="TextBox 14"/>
          <p:cNvSpPr txBox="1"/>
          <p:nvPr/>
        </p:nvSpPr>
        <p:spPr>
          <a:xfrm>
            <a:off x="5492959" y="2759823"/>
            <a:ext cx="1318189" cy="769441"/>
          </a:xfrm>
          <a:prstGeom prst="rect">
            <a:avLst/>
          </a:prstGeom>
          <a:noFill/>
        </p:spPr>
        <p:txBody>
          <a:bodyPr wrap="square" rtlCol="0">
            <a:spAutoFit/>
          </a:bodyPr>
          <a:lstStyle/>
          <a:p>
            <a:r>
              <a:rPr lang="en-US" sz="4400" b="1" dirty="0" smtClean="0">
                <a:solidFill>
                  <a:schemeClr val="accent1">
                    <a:lumMod val="60000"/>
                    <a:lumOff val="40000"/>
                  </a:schemeClr>
                </a:solidFill>
              </a:rPr>
              <a:t>V</a:t>
            </a:r>
            <a:r>
              <a:rPr lang="en-US" sz="4400" dirty="0" smtClean="0">
                <a:solidFill>
                  <a:schemeClr val="accent1">
                    <a:lumMod val="60000"/>
                    <a:lumOff val="40000"/>
                  </a:schemeClr>
                </a:solidFill>
              </a:rPr>
              <a:t>  </a:t>
            </a:r>
            <a:r>
              <a:rPr lang="en-US" sz="4400" b="1" dirty="0" smtClean="0">
                <a:solidFill>
                  <a:schemeClr val="accent1">
                    <a:lumMod val="60000"/>
                    <a:lumOff val="40000"/>
                  </a:schemeClr>
                </a:solidFill>
              </a:rPr>
              <a:t>S</a:t>
            </a:r>
            <a:endParaRPr lang="en-US" sz="4400" b="1" dirty="0">
              <a:solidFill>
                <a:schemeClr val="accent1">
                  <a:lumMod val="60000"/>
                  <a:lumOff val="40000"/>
                </a:schemeClr>
              </a:solidFill>
            </a:endParaRPr>
          </a:p>
        </p:txBody>
      </p:sp>
    </p:spTree>
    <p:extLst>
      <p:ext uri="{BB962C8B-B14F-4D97-AF65-F5344CB8AC3E}">
        <p14:creationId xmlns:p14="http://schemas.microsoft.com/office/powerpoint/2010/main" val="176176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FULLSTACK vs. DEVOPS</a:t>
            </a:r>
          </a:p>
        </p:txBody>
      </p:sp>
      <p:sp>
        <p:nvSpPr>
          <p:cNvPr id="3" name="Text Placeholder 2"/>
          <p:cNvSpPr>
            <a:spLocks noGrp="1"/>
          </p:cNvSpPr>
          <p:nvPr>
            <p:ph type="body" idx="1"/>
          </p:nvPr>
        </p:nvSpPr>
        <p:spPr/>
        <p:txBody>
          <a:bodyPr/>
          <a:lstStyle/>
          <a:p>
            <a:r>
              <a:rPr lang="en-US" sz="2400" b="1" dirty="0">
                <a:solidFill>
                  <a:schemeClr val="accent1"/>
                </a:solidFill>
              </a:rPr>
              <a:t>FULLSTACK </a:t>
            </a:r>
            <a:r>
              <a:rPr lang="en-US" sz="2400" b="1" dirty="0" smtClean="0">
                <a:solidFill>
                  <a:schemeClr val="accent1"/>
                </a:solidFill>
              </a:rPr>
              <a:t>DEVELOPER</a:t>
            </a:r>
            <a:endParaRPr lang="en-US" sz="2400" b="1" dirty="0">
              <a:solidFill>
                <a:schemeClr val="accent1"/>
              </a:solidFill>
            </a:endParaRPr>
          </a:p>
        </p:txBody>
      </p:sp>
      <p:sp>
        <p:nvSpPr>
          <p:cNvPr id="4" name="Content Placeholder 3"/>
          <p:cNvSpPr>
            <a:spLocks noGrp="1"/>
          </p:cNvSpPr>
          <p:nvPr>
            <p:ph sz="half" idx="2"/>
          </p:nvPr>
        </p:nvSpPr>
        <p:spPr/>
        <p:txBody>
          <a:bodyPr>
            <a:normAutofit lnSpcReduction="10000"/>
          </a:bodyPr>
          <a:lstStyle/>
          <a:p>
            <a:r>
              <a:rPr lang="en-US" dirty="0"/>
              <a:t>H</a:t>
            </a:r>
            <a:r>
              <a:rPr lang="en-US" dirty="0" smtClean="0"/>
              <a:t>ave skillset  in multiple technical areas</a:t>
            </a:r>
          </a:p>
          <a:p>
            <a:r>
              <a:rPr lang="en-US" dirty="0" smtClean="0"/>
              <a:t>They </a:t>
            </a:r>
            <a:r>
              <a:rPr lang="en-US" dirty="0"/>
              <a:t>also use devops tools such as Docker</a:t>
            </a:r>
            <a:r>
              <a:rPr lang="en-US" dirty="0" smtClean="0"/>
              <a:t>, Vagrant</a:t>
            </a:r>
            <a:endParaRPr lang="en-US" dirty="0"/>
          </a:p>
          <a:p>
            <a:r>
              <a:rPr lang="en-US" dirty="0" smtClean="0"/>
              <a:t>Mostly involved in development integration.</a:t>
            </a:r>
          </a:p>
          <a:p>
            <a:r>
              <a:rPr lang="en-US" dirty="0"/>
              <a:t>A term often used to describe someone who develops frontend, backend, and db queries, often spanning multiple languages and markup styles such as python, </a:t>
            </a:r>
            <a:r>
              <a:rPr lang="en-US" dirty="0" smtClean="0"/>
              <a:t>JavaScript, </a:t>
            </a:r>
            <a:r>
              <a:rPr lang="en-US" dirty="0"/>
              <a:t>html, and css.</a:t>
            </a:r>
            <a:endParaRPr lang="en-US" dirty="0"/>
          </a:p>
        </p:txBody>
      </p:sp>
      <p:sp>
        <p:nvSpPr>
          <p:cNvPr id="5" name="Text Placeholder 4"/>
          <p:cNvSpPr>
            <a:spLocks noGrp="1"/>
          </p:cNvSpPr>
          <p:nvPr>
            <p:ph type="body" sz="quarter" idx="3"/>
          </p:nvPr>
        </p:nvSpPr>
        <p:spPr/>
        <p:txBody>
          <a:bodyPr/>
          <a:lstStyle/>
          <a:p>
            <a:r>
              <a:rPr lang="en-US" sz="2400" b="1" dirty="0">
                <a:solidFill>
                  <a:schemeClr val="accent1"/>
                </a:solidFill>
              </a:rPr>
              <a:t>DEVOPS ENGINEER</a:t>
            </a:r>
            <a:endParaRPr lang="en-US" sz="2400" b="1" dirty="0">
              <a:solidFill>
                <a:schemeClr val="accent1"/>
              </a:solidFill>
            </a:endParaRPr>
          </a:p>
        </p:txBody>
      </p:sp>
      <p:sp>
        <p:nvSpPr>
          <p:cNvPr id="6" name="Content Placeholder 5"/>
          <p:cNvSpPr>
            <a:spLocks noGrp="1"/>
          </p:cNvSpPr>
          <p:nvPr>
            <p:ph sz="quarter" idx="4"/>
          </p:nvPr>
        </p:nvSpPr>
        <p:spPr>
          <a:xfrm>
            <a:off x="6187415" y="2751138"/>
            <a:ext cx="5683743" cy="3954462"/>
          </a:xfrm>
        </p:spPr>
        <p:txBody>
          <a:bodyPr>
            <a:normAutofit lnSpcReduction="10000"/>
          </a:bodyPr>
          <a:lstStyle/>
          <a:p>
            <a:r>
              <a:rPr lang="en-US" dirty="0"/>
              <a:t>DevOps Engineers </a:t>
            </a:r>
            <a:r>
              <a:rPr lang="en-US" dirty="0" smtClean="0"/>
              <a:t>highly depend on tool-usage </a:t>
            </a:r>
            <a:r>
              <a:rPr lang="en-US" dirty="0"/>
              <a:t>than full-stack </a:t>
            </a:r>
            <a:r>
              <a:rPr lang="en-US" dirty="0" smtClean="0"/>
              <a:t>developers.</a:t>
            </a:r>
          </a:p>
          <a:p>
            <a:r>
              <a:rPr lang="en-US" dirty="0" smtClean="0"/>
              <a:t>They also use full stack technologies like Python, Javascript and PHP</a:t>
            </a:r>
          </a:p>
          <a:p>
            <a:r>
              <a:rPr lang="en-US" dirty="0" smtClean="0"/>
              <a:t>They are mostly involved in deployment responsibilities</a:t>
            </a:r>
          </a:p>
          <a:p>
            <a:r>
              <a:rPr lang="en-US" dirty="0"/>
              <a:t>Dev + Ops, meaning you build infrastructure as code, manage dev, staging, and production infrastructure. You get alerts in the middle of the night and you fix things magically because you may be the only person in the whole org that knows how it all fits together</a:t>
            </a:r>
            <a:endParaRPr lang="en-US" dirty="0"/>
          </a:p>
        </p:txBody>
      </p:sp>
    </p:spTree>
    <p:extLst>
      <p:ext uri="{BB962C8B-B14F-4D97-AF65-F5344CB8AC3E}">
        <p14:creationId xmlns:p14="http://schemas.microsoft.com/office/powerpoint/2010/main" val="163192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alpha val="65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65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6" name="Pentagon 15"/>
          <p:cNvSpPr/>
          <p:nvPr/>
        </p:nvSpPr>
        <p:spPr>
          <a:xfrm>
            <a:off x="312820" y="232610"/>
            <a:ext cx="11566358" cy="1475873"/>
          </a:xfrm>
          <a:prstGeom prst="homePlate">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t>Blurring the line between full-stack and </a:t>
            </a:r>
            <a:r>
              <a:rPr lang="en-US" sz="3200" dirty="0" smtClean="0"/>
              <a:t>DevOps</a:t>
            </a:r>
            <a:endParaRPr lang="en-US" sz="3200" b="1" dirty="0"/>
          </a:p>
        </p:txBody>
      </p:sp>
      <p:sp>
        <p:nvSpPr>
          <p:cNvPr id="17" name="Chevron 16"/>
          <p:cNvSpPr/>
          <p:nvPr/>
        </p:nvSpPr>
        <p:spPr>
          <a:xfrm>
            <a:off x="561475" y="481263"/>
            <a:ext cx="625642" cy="978569"/>
          </a:xfrm>
          <a:prstGeom prst="chevron">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1026696" y="481261"/>
            <a:ext cx="625642" cy="978569"/>
          </a:xfrm>
          <a:prstGeom prst="chevron">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312822" y="1985208"/>
            <a:ext cx="11566356" cy="4678204"/>
          </a:xfrm>
          <a:prstGeom prst="rect">
            <a:avLst/>
          </a:prstGeom>
          <a:noFill/>
        </p:spPr>
        <p:txBody>
          <a:bodyPr wrap="square" rtlCol="0">
            <a:spAutoFit/>
          </a:bodyPr>
          <a:lstStyle/>
          <a:p>
            <a:r>
              <a:rPr lang="en-US" sz="2000" b="1" dirty="0" smtClean="0"/>
              <a:t>It’s </a:t>
            </a:r>
            <a:r>
              <a:rPr lang="en-US" sz="2000" b="1" dirty="0"/>
              <a:t>an interesting tale of how working practices develop according to necessity and how methodologies and ideas interact with the practical details of a given situation. It tells the story of how the Washington Post went about building its submission platform, and how the way in which the project was resourced and managed changed according to certain pressures – internal and external. The title might actually be misleading – if you read it, it’s not so much that DevOps necessitates full-stack development, more that each thing grows out of the next. It might even be said that the reverse is true – that </a:t>
            </a:r>
            <a:r>
              <a:rPr lang="en-US" sz="2000" b="1" i="1" dirty="0"/>
              <a:t>full-stack development necessitates DevOps thinking</a:t>
            </a:r>
            <a:r>
              <a:rPr lang="en-US" sz="2000" b="1" dirty="0"/>
              <a:t>.</a:t>
            </a:r>
          </a:p>
          <a:p>
            <a:r>
              <a:rPr lang="en-US" sz="2000" b="1" dirty="0"/>
              <a:t>The relationship between DevOps and full-stack development gives a real indication of the state of the tech world in 2015. Within a tech landscape of increasing complexity and cross-pollination there are going to be opportunities for developers and engineers to significantly drive their value as technical professionals. It’s simply a question of learning more, and of being open to new challenges and ideas about how to work effectively. It probably won’t be easy, but it might just be a fun journey.</a:t>
            </a:r>
          </a:p>
          <a:p>
            <a:endParaRPr lang="en-US" dirty="0"/>
          </a:p>
        </p:txBody>
      </p:sp>
    </p:spTree>
    <p:extLst>
      <p:ext uri="{BB962C8B-B14F-4D97-AF65-F5344CB8AC3E}">
        <p14:creationId xmlns:p14="http://schemas.microsoft.com/office/powerpoint/2010/main" val="205084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215747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xmlns="" id="{E5A10C92-5805-4C39-9BF6-507F3B9661A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descr="Group of coworkers collaborating around a table">
            <a:extLst>
              <a:ext uri="{FF2B5EF4-FFF2-40B4-BE49-F238E27FC236}">
                <a16:creationId xmlns:a16="http://schemas.microsoft.com/office/drawing/2014/main" xmlns="" id="{FB5DBD6C-E8A8-B349-AC85-61C44AAEA056}"/>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6000"/>
                    </a14:imgEffect>
                  </a14:imgLayer>
                </a14:imgProps>
              </a:ext>
              <a:ext uri="{28A0092B-C50C-407E-A947-70E740481C1C}">
                <a14:useLocalDpi xmlns:a14="http://schemas.microsoft.com/office/drawing/2010/main"/>
              </a:ext>
            </a:extLst>
          </a:blip>
          <a:srcRect l="3328" r="3697" b="-1"/>
          <a:stretch/>
        </p:blipFill>
        <p:spPr>
          <a:xfrm>
            <a:off x="-1" y="-1"/>
            <a:ext cx="12203151" cy="6858000"/>
          </a:xfrm>
          <a:prstGeom prst="rect">
            <a:avLst/>
          </a:prstGeom>
        </p:spPr>
      </p:pic>
      <p:sp>
        <p:nvSpPr>
          <p:cNvPr id="25" name="Rectangle 24">
            <a:extLst>
              <a:ext uri="{FF2B5EF4-FFF2-40B4-BE49-F238E27FC236}">
                <a16:creationId xmlns:a16="http://schemas.microsoft.com/office/drawing/2014/main" xmlns="" id="{0C2CC41E-4EEC-4D67-B433-E1CDC58798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xmlns="" id="{B114AB90-13F9-48EF-BFF7-7634459AAF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266081D-517B-5D43-A7B4-E67DDEDC0B31}"/>
              </a:ext>
            </a:extLst>
          </p:cNvPr>
          <p:cNvSpPr>
            <a:spLocks noGrp="1"/>
          </p:cNvSpPr>
          <p:nvPr>
            <p:ph type="title"/>
          </p:nvPr>
        </p:nvSpPr>
        <p:spPr>
          <a:xfrm>
            <a:off x="810001" y="4902200"/>
            <a:ext cx="10572000" cy="694862"/>
          </a:xfrm>
        </p:spPr>
        <p:txBody>
          <a:bodyPr vert="horz" lIns="91440" tIns="45720" rIns="91440" bIns="45720" rtlCol="0" anchor="b">
            <a:normAutofit/>
          </a:bodyPr>
          <a:lstStyle/>
          <a:p>
            <a:pPr algn="l">
              <a:lnSpc>
                <a:spcPct val="90000"/>
              </a:lnSpc>
            </a:pPr>
            <a:r>
              <a:rPr lang="en-US" sz="4000" dirty="0"/>
              <a:t>Thank You</a:t>
            </a:r>
            <a:endParaRPr lang="en-US" sz="4000"/>
          </a:p>
        </p:txBody>
      </p:sp>
      <p:sp>
        <p:nvSpPr>
          <p:cNvPr id="3" name="Text Placeholder 2">
            <a:extLst>
              <a:ext uri="{FF2B5EF4-FFF2-40B4-BE49-F238E27FC236}">
                <a16:creationId xmlns:a16="http://schemas.microsoft.com/office/drawing/2014/main" xmlns="" id="{2D219505-9D7D-47EE-B8DA-D2301EBFA319}"/>
              </a:ext>
            </a:extLst>
          </p:cNvPr>
          <p:cNvSpPr>
            <a:spLocks noGrp="1"/>
          </p:cNvSpPr>
          <p:nvPr>
            <p:ph type="body" idx="1"/>
          </p:nvPr>
        </p:nvSpPr>
        <p:spPr>
          <a:xfrm>
            <a:off x="810001" y="5594110"/>
            <a:ext cx="10572000" cy="434974"/>
          </a:xfrm>
        </p:spPr>
        <p:txBody>
          <a:bodyPr vert="horz" lIns="91440" tIns="45720" rIns="91440" bIns="45720" rtlCol="0" anchor="t">
            <a:normAutofit/>
          </a:bodyPr>
          <a:lstStyle/>
          <a:p>
            <a:pPr algn="l"/>
            <a:r>
              <a:rPr lang="en-US" dirty="0" smtClean="0"/>
              <a:t>Avinash.j</a:t>
            </a:r>
            <a:r>
              <a:rPr lang="en-US" dirty="0" smtClean="0"/>
              <a:t>@prodapt.com</a:t>
            </a:r>
            <a:endParaRPr lang="en-US" dirty="0"/>
          </a:p>
        </p:txBody>
      </p:sp>
    </p:spTree>
    <p:extLst>
      <p:ext uri="{BB962C8B-B14F-4D97-AF65-F5344CB8AC3E}">
        <p14:creationId xmlns:p14="http://schemas.microsoft.com/office/powerpoint/2010/main" val="14158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descr="Buildings in a downtown area">
            <a:extLst>
              <a:ext uri="{FF2B5EF4-FFF2-40B4-BE49-F238E27FC236}">
                <a16:creationId xmlns:a16="http://schemas.microsoft.com/office/drawing/2014/main" xmlns="" id="{E6409136-4F48-5248-8F4D-72F32D4315BB}"/>
              </a:ext>
            </a:extLst>
          </p:cNvPr>
          <p:cNvPicPr>
            <a:picLocks noChangeAspect="1"/>
          </p:cNvPicPr>
          <p:nvPr/>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0" y="11"/>
            <a:ext cx="12191980" cy="6857989"/>
          </a:xfrm>
          <a:prstGeom prst="rect">
            <a:avLst/>
          </a:prstGeom>
        </p:spPr>
      </p:pic>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aturation sat="51000"/>
                    </a14:imgEffect>
                  </a14:imgLayer>
                </a14:imgProps>
              </a:ext>
              <a:ext uri="{28A0092B-C50C-407E-A947-70E740481C1C}">
                <a14:useLocalDpi xmlns:a14="http://schemas.microsoft.com/office/drawing/2010/main" val="0"/>
              </a:ext>
            </a:extLst>
          </a:blip>
          <a:stretch>
            <a:fillRect/>
          </a:stretch>
        </p:blipFill>
        <p:spPr>
          <a:xfrm>
            <a:off x="-1" y="0"/>
            <a:ext cx="12525375" cy="6858000"/>
          </a:xfrm>
          <a:prstGeom prst="rect">
            <a:avLst/>
          </a:prstGeom>
        </p:spPr>
      </p:pic>
      <p:sp>
        <p:nvSpPr>
          <p:cNvPr id="2" name="Title 1">
            <a:extLst>
              <a:ext uri="{FF2B5EF4-FFF2-40B4-BE49-F238E27FC236}">
                <a16:creationId xmlns:a16="http://schemas.microsoft.com/office/drawing/2014/main" xmlns="" id="{23F6D5E8-15CF-4755-910B-1B5A1E777357}"/>
              </a:ext>
            </a:extLst>
          </p:cNvPr>
          <p:cNvSpPr>
            <a:spLocks noGrp="1"/>
          </p:cNvSpPr>
          <p:nvPr>
            <p:ph type="title" idx="4294967295"/>
          </p:nvPr>
        </p:nvSpPr>
        <p:spPr>
          <a:xfrm>
            <a:off x="588723" y="0"/>
            <a:ext cx="9912263" cy="1204934"/>
          </a:xfrm>
        </p:spPr>
        <p:txBody>
          <a:bodyPr vert="horz" lIns="91440" tIns="45720" rIns="91440" bIns="45720" rtlCol="0" anchor="b">
            <a:normAutofit/>
          </a:bodyPr>
          <a:lstStyle/>
          <a:p>
            <a:pPr algn="ctr"/>
            <a:r>
              <a:rPr lang="en-US" dirty="0" smtClean="0"/>
              <a:t>AGENDA</a:t>
            </a:r>
            <a:endParaRPr lang="en-US" dirty="0"/>
          </a:p>
        </p:txBody>
      </p:sp>
      <p:graphicFrame>
        <p:nvGraphicFramePr>
          <p:cNvPr id="11" name="Content Placeholder 2" descr="Icon SmartArt">
            <a:extLst>
              <a:ext uri="{FF2B5EF4-FFF2-40B4-BE49-F238E27FC236}">
                <a16:creationId xmlns:a16="http://schemas.microsoft.com/office/drawing/2014/main" xmlns="" id="{E3ED3676-AF55-5243-80AF-E4C3CB787FAB}"/>
              </a:ext>
            </a:extLst>
          </p:cNvPr>
          <p:cNvGraphicFramePr>
            <a:graphicFrameLocks/>
          </p:cNvGraphicFramePr>
          <p:nvPr>
            <p:extLst>
              <p:ext uri="{D42A27DB-BD31-4B8C-83A1-F6EECF244321}">
                <p14:modId xmlns:p14="http://schemas.microsoft.com/office/powerpoint/2010/main" val="931636986"/>
              </p:ext>
            </p:extLst>
          </p:nvPr>
        </p:nvGraphicFramePr>
        <p:xfrm>
          <a:off x="4908885" y="1427747"/>
          <a:ext cx="6834382" cy="49249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4855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90">
          <a:fgClr>
            <a:schemeClr val="tx1"/>
          </a:fgClr>
          <a:bgClr>
            <a:schemeClr val="tx1">
              <a:lumMod val="85000"/>
            </a:schemeClr>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140069"/>
            <a:ext cx="10561418" cy="1003227"/>
          </a:xfrm>
        </p:spPr>
        <p:txBody>
          <a:bodyPr/>
          <a:lstStyle/>
          <a:p>
            <a:pPr algn="l"/>
            <a:r>
              <a:rPr lang="en-US" dirty="0" smtClean="0">
                <a:solidFill>
                  <a:schemeClr val="accent1"/>
                </a:solidFill>
              </a:rPr>
              <a:t>WHAT IS DEVOPS?</a:t>
            </a:r>
            <a:endParaRPr lang="en-US" dirty="0">
              <a:solidFill>
                <a:schemeClr val="accent1"/>
              </a:solidFill>
            </a:endParaRPr>
          </a:p>
        </p:txBody>
      </p:sp>
      <p:sp>
        <p:nvSpPr>
          <p:cNvPr id="3" name="Text Placeholder 2"/>
          <p:cNvSpPr>
            <a:spLocks noGrp="1"/>
          </p:cNvSpPr>
          <p:nvPr>
            <p:ph type="body" idx="1"/>
          </p:nvPr>
        </p:nvSpPr>
        <p:spPr>
          <a:xfrm>
            <a:off x="352926" y="1563080"/>
            <a:ext cx="11341769" cy="3886356"/>
          </a:xfrm>
          <a:noFill/>
        </p:spPr>
        <p:txBody>
          <a:bodyPr/>
          <a:lstStyle/>
          <a:p>
            <a:r>
              <a:rPr lang="en-US" sz="2400" dirty="0">
                <a:solidFill>
                  <a:schemeClr val="tx1">
                    <a:lumMod val="50000"/>
                  </a:schemeClr>
                </a:solidFill>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p>
          <a:p>
            <a:r>
              <a:rPr lang="en-US" dirty="0"/>
              <a:t> </a:t>
            </a:r>
          </a:p>
          <a:p>
            <a:endParaRPr lang="en-US" dirty="0"/>
          </a:p>
          <a:p>
            <a:endParaRPr lang="en-US" dirty="0"/>
          </a:p>
        </p:txBody>
      </p:sp>
      <p:pic>
        <p:nvPicPr>
          <p:cNvPr id="7" name="Picture 6" descr="What is DevOps?"/>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5755"/>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2926" y="3753853"/>
            <a:ext cx="11486148" cy="2935705"/>
          </a:xfrm>
          <a:prstGeom prst="rect">
            <a:avLst/>
          </a:prstGeom>
          <a:noFill/>
          <a:ln>
            <a:noFill/>
          </a:ln>
        </p:spPr>
      </p:pic>
    </p:spTree>
    <p:extLst>
      <p:ext uri="{BB962C8B-B14F-4D97-AF65-F5344CB8AC3E}">
        <p14:creationId xmlns:p14="http://schemas.microsoft.com/office/powerpoint/2010/main" val="398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Group of people standing up facing the front of the room">
            <a:extLst>
              <a:ext uri="{FF2B5EF4-FFF2-40B4-BE49-F238E27FC236}">
                <a16:creationId xmlns:a16="http://schemas.microsoft.com/office/drawing/2014/main" xmlns="" id="{30DD28AB-D394-1140-A4F3-F7FC038AA57F}"/>
              </a:ext>
            </a:extLst>
          </p:cNvPr>
          <p:cNvPicPr>
            <a:picLocks noChangeAspect="1"/>
          </p:cNvPicPr>
          <p:nvPr/>
        </p:nvPicPr>
        <p:blipFill rotWithShape="1">
          <a:blip r:embed="rId2" cstate="screen">
            <a:duotone>
              <a:schemeClr val="bg2">
                <a:shade val="45000"/>
                <a:satMod val="135000"/>
              </a:schemeClr>
              <a:prstClr val="white"/>
            </a:duotone>
            <a:extLst>
              <a:ext uri="{BEBA8EAE-BF5A-486C-A8C5-ECC9F3942E4B}">
                <a14:imgProps xmlns:a14="http://schemas.microsoft.com/office/drawing/2010/main">
                  <a14:imgLayer r:embed="rId3">
                    <a14:imgEffect>
                      <a14:colorTemperature colorTemp="6315"/>
                    </a14:imgEffect>
                    <a14:imgEffect>
                      <a14:saturation sat="400000"/>
                    </a14:imgEffect>
                  </a14:imgLayer>
                </a14:imgProps>
              </a:ext>
              <a:ext uri="{28A0092B-C50C-407E-A947-70E740481C1C}">
                <a14:useLocalDpi xmlns:a14="http://schemas.microsoft.com/office/drawing/2010/main"/>
              </a:ext>
            </a:extLst>
          </a:blip>
          <a:srcRect/>
          <a:stretch/>
        </p:blipFill>
        <p:spPr>
          <a:xfrm>
            <a:off x="20" y="11"/>
            <a:ext cx="12191980" cy="685798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aturation sat="50000"/>
                    </a14:imgEffect>
                  </a14:imgLayer>
                </a14:imgProps>
              </a:ext>
              <a:ext uri="{28A0092B-C50C-407E-A947-70E740481C1C}">
                <a14:useLocalDpi xmlns:a14="http://schemas.microsoft.com/office/drawing/2010/main" val="0"/>
              </a:ext>
            </a:extLst>
          </a:blip>
          <a:stretch>
            <a:fillRect/>
          </a:stretch>
        </p:blipFill>
        <p:spPr>
          <a:xfrm>
            <a:off x="-636108" y="0"/>
            <a:ext cx="12858750" cy="6858000"/>
          </a:xfrm>
          <a:prstGeom prst="rect">
            <a:avLst/>
          </a:prstGeom>
        </p:spPr>
      </p:pic>
      <p:sp>
        <p:nvSpPr>
          <p:cNvPr id="2" name="Title 1">
            <a:extLst>
              <a:ext uri="{FF2B5EF4-FFF2-40B4-BE49-F238E27FC236}">
                <a16:creationId xmlns:a16="http://schemas.microsoft.com/office/drawing/2014/main" xmlns="" id="{23F6D5E8-15CF-4755-910B-1B5A1E777357}"/>
              </a:ext>
            </a:extLst>
          </p:cNvPr>
          <p:cNvSpPr>
            <a:spLocks noGrp="1"/>
          </p:cNvSpPr>
          <p:nvPr>
            <p:ph type="title"/>
          </p:nvPr>
        </p:nvSpPr>
        <p:spPr>
          <a:xfrm>
            <a:off x="6039726" y="447188"/>
            <a:ext cx="6152273" cy="1559412"/>
          </a:xfrm>
        </p:spPr>
        <p:txBody>
          <a:bodyPr>
            <a:normAutofit/>
          </a:bodyPr>
          <a:lstStyle/>
          <a:p>
            <a:pPr algn="ctr"/>
            <a:r>
              <a:rPr lang="en-US" dirty="0" smtClean="0"/>
              <a:t>BENEFITS OF DEVOPS</a:t>
            </a:r>
            <a:endParaRPr lang="en-US" dirty="0"/>
          </a:p>
        </p:txBody>
      </p:sp>
      <p:pic>
        <p:nvPicPr>
          <p:cNvPr id="8" name="Content Placeholder 7" descr="DevOps-What-is_scale"/>
          <p:cNvPicPr>
            <a:picLocks noGrp="1"/>
          </p:cNvPicPr>
          <p:nvPr>
            <p:ph idx="1"/>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583" y="2840831"/>
            <a:ext cx="1666875" cy="1200150"/>
          </a:xfrm>
          <a:prstGeom prst="rect">
            <a:avLst/>
          </a:prstGeom>
          <a:noFill/>
          <a:ln>
            <a:noFill/>
          </a:ln>
        </p:spPr>
      </p:pic>
      <p:pic>
        <p:nvPicPr>
          <p:cNvPr id="9" name="Picture 8" descr="DevOps-What-is_delivery"/>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069268" y="2840831"/>
            <a:ext cx="1676400" cy="1200150"/>
          </a:xfrm>
          <a:prstGeom prst="rect">
            <a:avLst/>
          </a:prstGeom>
          <a:noFill/>
          <a:ln>
            <a:noFill/>
          </a:ln>
        </p:spPr>
      </p:pic>
      <p:pic>
        <p:nvPicPr>
          <p:cNvPr id="11" name="Picture 10" descr="DevOps-What-is_reliability"/>
          <p:cNvPicPr/>
          <p:nvPr/>
        </p:nvPicPr>
        <p:blipFill>
          <a:blip r:embed="rId10">
            <a:duotone>
              <a:schemeClr val="accent1">
                <a:shade val="45000"/>
                <a:satMod val="135000"/>
              </a:schemeClr>
              <a:prstClr val="white"/>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73278" y="2840831"/>
            <a:ext cx="1676400" cy="1200150"/>
          </a:xfrm>
          <a:prstGeom prst="rect">
            <a:avLst/>
          </a:prstGeom>
          <a:noFill/>
          <a:ln>
            <a:noFill/>
          </a:ln>
        </p:spPr>
      </p:pic>
      <p:pic>
        <p:nvPicPr>
          <p:cNvPr id="12" name="Picture 11" descr="DevOps-What-is_scale"/>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130304" y="2840831"/>
            <a:ext cx="1666875" cy="1200150"/>
          </a:xfrm>
          <a:prstGeom prst="rect">
            <a:avLst/>
          </a:prstGeom>
          <a:noFill/>
          <a:ln>
            <a:noFill/>
          </a:ln>
        </p:spPr>
      </p:pic>
      <p:pic>
        <p:nvPicPr>
          <p:cNvPr id="13" name="Picture 12" descr="DevOps-What-is_security"/>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34831" y="2825130"/>
            <a:ext cx="1676400" cy="1200150"/>
          </a:xfrm>
          <a:prstGeom prst="rect">
            <a:avLst/>
          </a:prstGeom>
          <a:noFill/>
          <a:ln>
            <a:noFill/>
          </a:ln>
        </p:spPr>
      </p:pic>
      <p:sp>
        <p:nvSpPr>
          <p:cNvPr id="14" name="TextBox 13"/>
          <p:cNvSpPr txBox="1"/>
          <p:nvPr/>
        </p:nvSpPr>
        <p:spPr>
          <a:xfrm>
            <a:off x="-30622" y="4194869"/>
            <a:ext cx="1842399" cy="400110"/>
          </a:xfrm>
          <a:prstGeom prst="rect">
            <a:avLst/>
          </a:prstGeom>
          <a:noFill/>
        </p:spPr>
        <p:txBody>
          <a:bodyPr wrap="square" rtlCol="0">
            <a:spAutoFit/>
          </a:bodyPr>
          <a:lstStyle/>
          <a:p>
            <a:pPr algn="ctr"/>
            <a:r>
              <a:rPr lang="en-US" sz="2000" b="1" dirty="0" smtClean="0"/>
              <a:t>SPEED</a:t>
            </a:r>
            <a:endParaRPr lang="en-US" sz="2000" b="1" dirty="0"/>
          </a:p>
        </p:txBody>
      </p:sp>
      <p:sp>
        <p:nvSpPr>
          <p:cNvPr id="16" name="TextBox 15"/>
          <p:cNvSpPr txBox="1"/>
          <p:nvPr/>
        </p:nvSpPr>
        <p:spPr>
          <a:xfrm>
            <a:off x="1968816" y="4194869"/>
            <a:ext cx="1842399" cy="707886"/>
          </a:xfrm>
          <a:prstGeom prst="rect">
            <a:avLst/>
          </a:prstGeom>
          <a:noFill/>
        </p:spPr>
        <p:txBody>
          <a:bodyPr wrap="square" rtlCol="0">
            <a:spAutoFit/>
          </a:bodyPr>
          <a:lstStyle/>
          <a:p>
            <a:pPr algn="ctr"/>
            <a:r>
              <a:rPr lang="en-US" sz="2000" b="1" dirty="0" smtClean="0"/>
              <a:t>RAPID</a:t>
            </a:r>
          </a:p>
          <a:p>
            <a:pPr algn="ctr"/>
            <a:r>
              <a:rPr lang="en-US" sz="2000" b="1" dirty="0" smtClean="0"/>
              <a:t>DELIVERY</a:t>
            </a:r>
            <a:endParaRPr lang="en-US" sz="2000" b="1" dirty="0"/>
          </a:p>
        </p:txBody>
      </p:sp>
      <p:pic>
        <p:nvPicPr>
          <p:cNvPr id="17" name="Picture 16" descr="DevOps-What-is_collaboration"/>
          <p:cNvPicPr/>
          <p:nvPr/>
        </p:nvPicPr>
        <p:blipFill>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77662" y="2840831"/>
            <a:ext cx="1676400" cy="1200150"/>
          </a:xfrm>
          <a:prstGeom prst="rect">
            <a:avLst/>
          </a:prstGeom>
          <a:noFill/>
          <a:ln>
            <a:noFill/>
          </a:ln>
        </p:spPr>
      </p:pic>
      <p:sp>
        <p:nvSpPr>
          <p:cNvPr id="18" name="TextBox 17"/>
          <p:cNvSpPr txBox="1"/>
          <p:nvPr/>
        </p:nvSpPr>
        <p:spPr>
          <a:xfrm>
            <a:off x="4034395" y="4194869"/>
            <a:ext cx="1842399" cy="400110"/>
          </a:xfrm>
          <a:prstGeom prst="rect">
            <a:avLst/>
          </a:prstGeom>
          <a:noFill/>
        </p:spPr>
        <p:txBody>
          <a:bodyPr wrap="square" rtlCol="0">
            <a:spAutoFit/>
          </a:bodyPr>
          <a:lstStyle/>
          <a:p>
            <a:pPr algn="ctr"/>
            <a:r>
              <a:rPr lang="en-US" sz="2000" b="1" dirty="0" smtClean="0"/>
              <a:t>RELIABILITY</a:t>
            </a:r>
          </a:p>
        </p:txBody>
      </p:sp>
      <p:sp>
        <p:nvSpPr>
          <p:cNvPr id="19" name="TextBox 18"/>
          <p:cNvSpPr txBox="1"/>
          <p:nvPr/>
        </p:nvSpPr>
        <p:spPr>
          <a:xfrm>
            <a:off x="5992408" y="4194869"/>
            <a:ext cx="1842399" cy="400110"/>
          </a:xfrm>
          <a:prstGeom prst="rect">
            <a:avLst/>
          </a:prstGeom>
          <a:noFill/>
        </p:spPr>
        <p:txBody>
          <a:bodyPr wrap="square" rtlCol="0">
            <a:spAutoFit/>
          </a:bodyPr>
          <a:lstStyle/>
          <a:p>
            <a:pPr algn="ctr"/>
            <a:r>
              <a:rPr lang="en-US" sz="2000" b="1" dirty="0" smtClean="0"/>
              <a:t>SCALE</a:t>
            </a:r>
          </a:p>
        </p:txBody>
      </p:sp>
      <p:sp>
        <p:nvSpPr>
          <p:cNvPr id="20" name="TextBox 19"/>
          <p:cNvSpPr txBox="1"/>
          <p:nvPr/>
        </p:nvSpPr>
        <p:spPr>
          <a:xfrm>
            <a:off x="7950421" y="4194869"/>
            <a:ext cx="2346977" cy="707886"/>
          </a:xfrm>
          <a:prstGeom prst="rect">
            <a:avLst/>
          </a:prstGeom>
          <a:noFill/>
        </p:spPr>
        <p:txBody>
          <a:bodyPr wrap="square" rtlCol="0">
            <a:spAutoFit/>
          </a:bodyPr>
          <a:lstStyle/>
          <a:p>
            <a:pPr algn="ctr"/>
            <a:r>
              <a:rPr lang="en-US" sz="2000" b="1" dirty="0" smtClean="0"/>
              <a:t>IMPROVED</a:t>
            </a:r>
          </a:p>
          <a:p>
            <a:pPr algn="ctr"/>
            <a:r>
              <a:rPr lang="en-US" sz="2000" b="1" dirty="0" smtClean="0"/>
              <a:t>COLLABORATION</a:t>
            </a:r>
          </a:p>
        </p:txBody>
      </p:sp>
      <p:sp>
        <p:nvSpPr>
          <p:cNvPr id="21" name="TextBox 20"/>
          <p:cNvSpPr txBox="1"/>
          <p:nvPr/>
        </p:nvSpPr>
        <p:spPr>
          <a:xfrm>
            <a:off x="10151831" y="4194869"/>
            <a:ext cx="1842399" cy="400110"/>
          </a:xfrm>
          <a:prstGeom prst="rect">
            <a:avLst/>
          </a:prstGeom>
          <a:noFill/>
        </p:spPr>
        <p:txBody>
          <a:bodyPr wrap="square" rtlCol="0">
            <a:spAutoFit/>
          </a:bodyPr>
          <a:lstStyle/>
          <a:p>
            <a:pPr algn="ctr"/>
            <a:r>
              <a:rPr lang="en-US" sz="2000" b="1" dirty="0" smtClean="0"/>
              <a:t>SCALE</a:t>
            </a:r>
          </a:p>
        </p:txBody>
      </p:sp>
    </p:spTree>
    <p:extLst>
      <p:ext uri="{BB962C8B-B14F-4D97-AF65-F5344CB8AC3E}">
        <p14:creationId xmlns:p14="http://schemas.microsoft.com/office/powerpoint/2010/main" val="318046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79" y="4908533"/>
            <a:ext cx="10561418" cy="1468800"/>
          </a:xfrm>
        </p:spPr>
        <p:txBody>
          <a:bodyPr/>
          <a:lstStyle/>
          <a:p>
            <a:r>
              <a:rPr lang="en-US" dirty="0" smtClean="0"/>
              <a:t>SPEED</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Move at high velocity so you can innovate for customers faster, adapt to changing markets better, and grow more efficient at driving business results. The DevOps model enables your developers and operations teams to achieve these results. For example, microservices and continuous delivery let teams take ownership of services and then release updates to them quicker.</a:t>
            </a:r>
          </a:p>
        </p:txBody>
      </p:sp>
      <p:pic>
        <p:nvPicPr>
          <p:cNvPr id="4" name="Content Placeholder 7" descr="DevOps-What-is_scale"/>
          <p:cNvPicPr>
            <a:picLocks/>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36778" y="5375483"/>
            <a:ext cx="1666875" cy="1200150"/>
          </a:xfrm>
          <a:prstGeom prst="rect">
            <a:avLst/>
          </a:prstGeom>
          <a:noFill/>
          <a:ln>
            <a:noFill/>
          </a:ln>
          <a:effectLst>
            <a:outerShdw blurRad="50800" dir="14400000">
              <a:srgbClr val="000000">
                <a:alpha val="40000"/>
              </a:srgbClr>
            </a:outerShdw>
          </a:effectLst>
        </p:spPr>
      </p:pic>
    </p:spTree>
    <p:extLst>
      <p:ext uri="{BB962C8B-B14F-4D97-AF65-F5344CB8AC3E}">
        <p14:creationId xmlns:p14="http://schemas.microsoft.com/office/powerpoint/2010/main" val="4050631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943" y="4908533"/>
            <a:ext cx="10561418" cy="1468800"/>
          </a:xfrm>
        </p:spPr>
        <p:txBody>
          <a:bodyPr/>
          <a:lstStyle/>
          <a:p>
            <a:r>
              <a:rPr lang="en-US" dirty="0" smtClean="0"/>
              <a:t>RAPID DELIVERY</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Increase the frequency and pace of releases so you can innovate and improve your product faster. The quicker you can release new features and fix bugs, the faster you can respond to your customers’ needs and build competitive advantage. Continuous integration and continuous delivery are practices that automate the software release process, from build to deploy.</a:t>
            </a:r>
          </a:p>
        </p:txBody>
      </p:sp>
      <p:pic>
        <p:nvPicPr>
          <p:cNvPr id="5" name="Picture 4" descr="DevOps-What-is_deliver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00898" y="5410658"/>
            <a:ext cx="1676400" cy="1200150"/>
          </a:xfrm>
          <a:prstGeom prst="rect">
            <a:avLst/>
          </a:prstGeom>
          <a:noFill/>
          <a:ln>
            <a:noFill/>
          </a:ln>
        </p:spPr>
      </p:pic>
    </p:spTree>
    <p:extLst>
      <p:ext uri="{BB962C8B-B14F-4D97-AF65-F5344CB8AC3E}">
        <p14:creationId xmlns:p14="http://schemas.microsoft.com/office/powerpoint/2010/main" val="3061609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968" y="4908533"/>
            <a:ext cx="10561418" cy="1468800"/>
          </a:xfrm>
        </p:spPr>
        <p:txBody>
          <a:bodyPr/>
          <a:lstStyle/>
          <a:p>
            <a:r>
              <a:rPr lang="en-US" dirty="0" smtClean="0"/>
              <a:t>RELIABILITY</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Ensure the quality of application updates and infrastructure changes so you can reliably deliver at a more rapid pace while maintaining a positive experience for end users. Use practices like continuous integration and continuous delivery to test that each change is functional and safe. Monitoring and logging practices help you stay informed of performance in real-time.</a:t>
            </a:r>
          </a:p>
        </p:txBody>
      </p:sp>
      <p:pic>
        <p:nvPicPr>
          <p:cNvPr id="6" name="Picture 5" descr="DevOps-What-is_reliability"/>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72100" y="5410658"/>
            <a:ext cx="1676400" cy="1200150"/>
          </a:xfrm>
          <a:prstGeom prst="rect">
            <a:avLst/>
          </a:prstGeom>
          <a:noFill/>
          <a:ln>
            <a:noFill/>
          </a:ln>
        </p:spPr>
      </p:pic>
    </p:spTree>
    <p:extLst>
      <p:ext uri="{BB962C8B-B14F-4D97-AF65-F5344CB8AC3E}">
        <p14:creationId xmlns:p14="http://schemas.microsoft.com/office/powerpoint/2010/main" val="1296121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695" y="4908533"/>
            <a:ext cx="10561418" cy="1468800"/>
          </a:xfrm>
        </p:spPr>
        <p:txBody>
          <a:bodyPr/>
          <a:lstStyle/>
          <a:p>
            <a:r>
              <a:rPr lang="en-US" dirty="0" smtClean="0"/>
              <a:t>SCALE</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Operate and manage your infrastructure and development processes at scale. Automation and consistency help you manage complex or changing systems efficiently and with reduced risk. For example, infrastructure as code helps you manage your development, testing, and production environments in a repeatable and more efficient manner.</a:t>
            </a:r>
          </a:p>
        </p:txBody>
      </p:sp>
      <p:pic>
        <p:nvPicPr>
          <p:cNvPr id="5" name="Picture 4" descr="DevOps-What-is_scale"/>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01378" y="5410658"/>
            <a:ext cx="1666875" cy="1200150"/>
          </a:xfrm>
          <a:prstGeom prst="rect">
            <a:avLst/>
          </a:prstGeom>
          <a:noFill/>
          <a:ln>
            <a:noFill/>
          </a:ln>
        </p:spPr>
      </p:pic>
    </p:spTree>
    <p:extLst>
      <p:ext uri="{BB962C8B-B14F-4D97-AF65-F5344CB8AC3E}">
        <p14:creationId xmlns:p14="http://schemas.microsoft.com/office/powerpoint/2010/main" val="132569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600" y="4908533"/>
            <a:ext cx="10561418" cy="1468800"/>
          </a:xfrm>
        </p:spPr>
        <p:txBody>
          <a:bodyPr/>
          <a:lstStyle/>
          <a:p>
            <a:r>
              <a:rPr lang="en-US" dirty="0" smtClean="0"/>
              <a:t>IMPROVED COLLABORATION</a:t>
            </a:r>
            <a:endParaRPr lang="en-US" dirty="0"/>
          </a:p>
        </p:txBody>
      </p:sp>
      <p:sp>
        <p:nvSpPr>
          <p:cNvPr id="3" name="Text Placeholder 2"/>
          <p:cNvSpPr>
            <a:spLocks noGrp="1"/>
          </p:cNvSpPr>
          <p:nvPr>
            <p:ph type="body" idx="1"/>
          </p:nvPr>
        </p:nvSpPr>
        <p:spPr>
          <a:xfrm>
            <a:off x="344779" y="555585"/>
            <a:ext cx="11446168" cy="4119473"/>
          </a:xfrm>
        </p:spPr>
        <p:txBody>
          <a:bodyPr/>
          <a:lstStyle/>
          <a:p>
            <a:pPr algn="l"/>
            <a:r>
              <a:rPr lang="en-US" sz="3200" dirty="0">
                <a:solidFill>
                  <a:schemeClr val="bg1">
                    <a:lumMod val="95000"/>
                    <a:lumOff val="5000"/>
                  </a:schemeClr>
                </a:solidFill>
              </a:rPr>
              <a:t>Build more effective teams under a DevOps cultural model, which emphasizes values such as ownership and accountability. Developers and operations teams collaborate closely, share many responsibilities, and combine their workflows. This reduces inefficiencies and saves time (e.g. reduced handover periods between developers and operations, writing code that takes into account the environment in which it is run).</a:t>
            </a:r>
          </a:p>
        </p:txBody>
      </p:sp>
      <p:pic>
        <p:nvPicPr>
          <p:cNvPr id="6" name="Picture 5" descr="DevOps-What-is_collaboration"/>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812693" y="5410658"/>
            <a:ext cx="1676400" cy="1200150"/>
          </a:xfrm>
          <a:prstGeom prst="rect">
            <a:avLst/>
          </a:prstGeom>
          <a:noFill/>
          <a:ln>
            <a:noFill/>
          </a:ln>
        </p:spPr>
      </p:pic>
    </p:spTree>
    <p:extLst>
      <p:ext uri="{BB962C8B-B14F-4D97-AF65-F5344CB8AC3E}">
        <p14:creationId xmlns:p14="http://schemas.microsoft.com/office/powerpoint/2010/main" val="2668745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A7694F-727A-4E93-AD9E-902B06C1631E}">
  <ds:schemaRefs>
    <ds:schemaRef ds:uri="http://schemas.microsoft.com/sharepoint/v3/contenttype/forms"/>
  </ds:schemaRefs>
</ds:datastoreItem>
</file>

<file path=customXml/itemProps2.xml><?xml version="1.0" encoding="utf-8"?>
<ds:datastoreItem xmlns:ds="http://schemas.openxmlformats.org/officeDocument/2006/customXml" ds:itemID="{4036E47F-9615-427B-A8AF-F2044F50BC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507FE6-F3A1-4DF8-A915-6F00F21B0B27}">
  <ds:schemaRefs>
    <ds:schemaRef ds:uri="71af3243-3dd4-4a8d-8c0d-dd76da1f02a5"/>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16c05727-aa75-4e4a-9b5f-8a80a1165891"/>
    <ds:schemaRef ds:uri="http://schemas.microsoft.com/office/infopath/2007/PartnerControl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Agency Quotable design</Template>
  <TotalTime>0</TotalTime>
  <Words>791</Words>
  <Application>Microsoft Office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2</vt:lpstr>
      <vt:lpstr>Quotable</vt:lpstr>
      <vt:lpstr>DEVOPS CI/CD</vt:lpstr>
      <vt:lpstr>AGENDA</vt:lpstr>
      <vt:lpstr>WHAT IS DEVOPS?</vt:lpstr>
      <vt:lpstr>BENEFITS OF DEVOPS</vt:lpstr>
      <vt:lpstr>SPEED</vt:lpstr>
      <vt:lpstr>RAPID DELIVERY</vt:lpstr>
      <vt:lpstr>RELIABILITY</vt:lpstr>
      <vt:lpstr>SCALE</vt:lpstr>
      <vt:lpstr>IMPROVED COLLABORATION</vt:lpstr>
      <vt:lpstr>SECURITY</vt:lpstr>
      <vt:lpstr>MISCONCEPTIONS ABOUT DEVOPS </vt:lpstr>
      <vt:lpstr>PowerPoint Presentation</vt:lpstr>
      <vt:lpstr>FULLSTACK vs. DEVOPS</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2019-04-11T07:25:16Z</dcterms:created>
  <dcterms:modified xsi:type="dcterms:W3CDTF">2019-04-11T13:45:47Z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